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82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8DE9D5A-C255-4A12-8182-808411598A68}">
          <p14:sldIdLst>
            <p14:sldId id="826"/>
          </p14:sldIdLst>
        </p14:section>
        <p14:section name="Tidligere versjoner" id="{C2AEB823-4A36-45BC-9335-F76D130FEF1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DAC4"/>
    <a:srgbClr val="FCF0E7"/>
    <a:srgbClr val="FAC7C6"/>
    <a:srgbClr val="F26D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6142" autoAdjust="0"/>
  </p:normalViewPr>
  <p:slideViewPr>
    <p:cSldViewPr snapToGrid="0">
      <p:cViewPr varScale="1">
        <p:scale>
          <a:sx n="69" d="100"/>
          <a:sy n="69" d="100"/>
        </p:scale>
        <p:origin x="3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urset, Silje Uhlen" userId="eaede47a-d1f8-406d-923e-1b2f5a8aa93a" providerId="ADAL" clId="{FD7069A8-1C56-40FE-8925-39C6BF35A208}"/>
    <pc:docChg chg="custSel addSld delSld modSld sldOrd delMainMaster addSection modSection">
      <pc:chgData name="Maurset, Silje Uhlen" userId="eaede47a-d1f8-406d-923e-1b2f5a8aa93a" providerId="ADAL" clId="{FD7069A8-1C56-40FE-8925-39C6BF35A208}" dt="2025-03-24T15:13:38.557" v="183" actId="20577"/>
      <pc:docMkLst>
        <pc:docMk/>
      </pc:docMkLst>
      <pc:sldChg chg="del">
        <pc:chgData name="Maurset, Silje Uhlen" userId="eaede47a-d1f8-406d-923e-1b2f5a8aa93a" providerId="ADAL" clId="{FD7069A8-1C56-40FE-8925-39C6BF35A208}" dt="2025-03-24T14:56:34.117" v="3" actId="47"/>
        <pc:sldMkLst>
          <pc:docMk/>
          <pc:sldMk cId="4253124984" sldId="256"/>
        </pc:sldMkLst>
      </pc:sldChg>
      <pc:sldChg chg="add del">
        <pc:chgData name="Maurset, Silje Uhlen" userId="eaede47a-d1f8-406d-923e-1b2f5a8aa93a" providerId="ADAL" clId="{FD7069A8-1C56-40FE-8925-39C6BF35A208}" dt="2025-03-24T15:00:44.235" v="46"/>
        <pc:sldMkLst>
          <pc:docMk/>
          <pc:sldMk cId="693593032" sldId="341"/>
        </pc:sldMkLst>
      </pc:sldChg>
      <pc:sldChg chg="addSp delSp modSp add del mod">
        <pc:chgData name="Maurset, Silje Uhlen" userId="eaede47a-d1f8-406d-923e-1b2f5a8aa93a" providerId="ADAL" clId="{FD7069A8-1C56-40FE-8925-39C6BF35A208}" dt="2025-03-24T15:13:38.557" v="183" actId="20577"/>
        <pc:sldMkLst>
          <pc:docMk/>
          <pc:sldMk cId="2740618246" sldId="826"/>
        </pc:sldMkLst>
        <pc:spChg chg="mod">
          <ac:chgData name="Maurset, Silje Uhlen" userId="eaede47a-d1f8-406d-923e-1b2f5a8aa93a" providerId="ADAL" clId="{FD7069A8-1C56-40FE-8925-39C6BF35A208}" dt="2025-03-24T15:13:27.318" v="181" actId="790"/>
          <ac:spMkLst>
            <pc:docMk/>
            <pc:sldMk cId="2740618246" sldId="826"/>
            <ac:spMk id="2" creationId="{2A3CF652-0898-582F-D246-2B65E7EA807F}"/>
          </ac:spMkLst>
        </pc:spChg>
        <pc:spChg chg="add mod">
          <ac:chgData name="Maurset, Silje Uhlen" userId="eaede47a-d1f8-406d-923e-1b2f5a8aa93a" providerId="ADAL" clId="{FD7069A8-1C56-40FE-8925-39C6BF35A208}" dt="2025-03-24T15:04:34.769" v="161" actId="14100"/>
          <ac:spMkLst>
            <pc:docMk/>
            <pc:sldMk cId="2740618246" sldId="826"/>
            <ac:spMk id="3" creationId="{A436272B-C7FF-4810-1765-F8BF3AC922F6}"/>
          </ac:spMkLst>
        </pc:spChg>
        <pc:spChg chg="add mod">
          <ac:chgData name="Maurset, Silje Uhlen" userId="eaede47a-d1f8-406d-923e-1b2f5a8aa93a" providerId="ADAL" clId="{FD7069A8-1C56-40FE-8925-39C6BF35A208}" dt="2025-03-24T15:04:51.327" v="163" actId="1076"/>
          <ac:spMkLst>
            <pc:docMk/>
            <pc:sldMk cId="2740618246" sldId="826"/>
            <ac:spMk id="8" creationId="{18BFD702-8837-406B-4A7B-BCCA68C0580E}"/>
          </ac:spMkLst>
        </pc:spChg>
        <pc:spChg chg="mod">
          <ac:chgData name="Maurset, Silje Uhlen" userId="eaede47a-d1f8-406d-923e-1b2f5a8aa93a" providerId="ADAL" clId="{FD7069A8-1C56-40FE-8925-39C6BF35A208}" dt="2025-03-24T15:13:12.561" v="180" actId="554"/>
          <ac:spMkLst>
            <pc:docMk/>
            <pc:sldMk cId="2740618246" sldId="826"/>
            <ac:spMk id="9" creationId="{D1628ECC-A9FE-6401-2E91-A44560E3F4CC}"/>
          </ac:spMkLst>
        </pc:spChg>
        <pc:spChg chg="mod">
          <ac:chgData name="Maurset, Silje Uhlen" userId="eaede47a-d1f8-406d-923e-1b2f5a8aa93a" providerId="ADAL" clId="{FD7069A8-1C56-40FE-8925-39C6BF35A208}" dt="2025-03-24T15:13:12.561" v="180" actId="554"/>
          <ac:spMkLst>
            <pc:docMk/>
            <pc:sldMk cId="2740618246" sldId="826"/>
            <ac:spMk id="12" creationId="{692B1221-2CCA-799D-62CA-759B3DB8968B}"/>
          </ac:spMkLst>
        </pc:spChg>
        <pc:spChg chg="mod topLvl">
          <ac:chgData name="Maurset, Silje Uhlen" userId="eaede47a-d1f8-406d-923e-1b2f5a8aa93a" providerId="ADAL" clId="{FD7069A8-1C56-40FE-8925-39C6BF35A208}" dt="2025-03-24T15:06:48.602" v="168" actId="165"/>
          <ac:spMkLst>
            <pc:docMk/>
            <pc:sldMk cId="2740618246" sldId="826"/>
            <ac:spMk id="37" creationId="{778CD40F-398E-DA13-3477-BBAC8D91AE33}"/>
          </ac:spMkLst>
        </pc:spChg>
        <pc:spChg chg="mod topLvl">
          <ac:chgData name="Maurset, Silje Uhlen" userId="eaede47a-d1f8-406d-923e-1b2f5a8aa93a" providerId="ADAL" clId="{FD7069A8-1C56-40FE-8925-39C6BF35A208}" dt="2025-03-24T15:06:48.602" v="168" actId="165"/>
          <ac:spMkLst>
            <pc:docMk/>
            <pc:sldMk cId="2740618246" sldId="826"/>
            <ac:spMk id="38" creationId="{EFF6990D-802E-F5E6-2249-7F986E2171E0}"/>
          </ac:spMkLst>
        </pc:spChg>
        <pc:spChg chg="mod topLvl">
          <ac:chgData name="Maurset, Silje Uhlen" userId="eaede47a-d1f8-406d-923e-1b2f5a8aa93a" providerId="ADAL" clId="{FD7069A8-1C56-40FE-8925-39C6BF35A208}" dt="2025-03-24T15:06:48.602" v="168" actId="165"/>
          <ac:spMkLst>
            <pc:docMk/>
            <pc:sldMk cId="2740618246" sldId="826"/>
            <ac:spMk id="39" creationId="{EB37EDD9-A5B9-7CF5-4DF5-9CDF1AC0D106}"/>
          </ac:spMkLst>
        </pc:spChg>
        <pc:spChg chg="mod">
          <ac:chgData name="Maurset, Silje Uhlen" userId="eaede47a-d1f8-406d-923e-1b2f5a8aa93a" providerId="ADAL" clId="{FD7069A8-1C56-40FE-8925-39C6BF35A208}" dt="2025-03-24T14:56:57.095" v="6" actId="207"/>
          <ac:spMkLst>
            <pc:docMk/>
            <pc:sldMk cId="2740618246" sldId="826"/>
            <ac:spMk id="71" creationId="{C7C1E378-3947-27EA-D316-8B169DD89807}"/>
          </ac:spMkLst>
        </pc:spChg>
        <pc:spChg chg="mod">
          <ac:chgData name="Maurset, Silje Uhlen" userId="eaede47a-d1f8-406d-923e-1b2f5a8aa93a" providerId="ADAL" clId="{FD7069A8-1C56-40FE-8925-39C6BF35A208}" dt="2025-03-24T15:12:59.494" v="179" actId="207"/>
          <ac:spMkLst>
            <pc:docMk/>
            <pc:sldMk cId="2740618246" sldId="826"/>
            <ac:spMk id="73" creationId="{0AE83E04-84A5-5EC2-FBBD-7664F0D9F676}"/>
          </ac:spMkLst>
        </pc:spChg>
        <pc:spChg chg="mod">
          <ac:chgData name="Maurset, Silje Uhlen" userId="eaede47a-d1f8-406d-923e-1b2f5a8aa93a" providerId="ADAL" clId="{FD7069A8-1C56-40FE-8925-39C6BF35A208}" dt="2025-03-24T15:12:59.494" v="179" actId="207"/>
          <ac:spMkLst>
            <pc:docMk/>
            <pc:sldMk cId="2740618246" sldId="826"/>
            <ac:spMk id="74" creationId="{B558B120-05B5-3F4E-F933-651740AE30CF}"/>
          </ac:spMkLst>
        </pc:spChg>
        <pc:spChg chg="mod">
          <ac:chgData name="Maurset, Silje Uhlen" userId="eaede47a-d1f8-406d-923e-1b2f5a8aa93a" providerId="ADAL" clId="{FD7069A8-1C56-40FE-8925-39C6BF35A208}" dt="2025-03-24T15:12:59.494" v="179" actId="207"/>
          <ac:spMkLst>
            <pc:docMk/>
            <pc:sldMk cId="2740618246" sldId="826"/>
            <ac:spMk id="75" creationId="{84CB72E9-B0E7-3D29-B25C-27BA19A2A64C}"/>
          </ac:spMkLst>
        </pc:spChg>
        <pc:spChg chg="mod">
          <ac:chgData name="Maurset, Silje Uhlen" userId="eaede47a-d1f8-406d-923e-1b2f5a8aa93a" providerId="ADAL" clId="{FD7069A8-1C56-40FE-8925-39C6BF35A208}" dt="2025-03-24T15:12:59.494" v="179" actId="207"/>
          <ac:spMkLst>
            <pc:docMk/>
            <pc:sldMk cId="2740618246" sldId="826"/>
            <ac:spMk id="76" creationId="{C4C0BF0B-A192-DFDC-DABD-D1D19A3D91A1}"/>
          </ac:spMkLst>
        </pc:spChg>
        <pc:spChg chg="mod">
          <ac:chgData name="Maurset, Silje Uhlen" userId="eaede47a-d1f8-406d-923e-1b2f5a8aa93a" providerId="ADAL" clId="{FD7069A8-1C56-40FE-8925-39C6BF35A208}" dt="2025-03-24T14:56:54.477" v="5" actId="207"/>
          <ac:spMkLst>
            <pc:docMk/>
            <pc:sldMk cId="2740618246" sldId="826"/>
            <ac:spMk id="77" creationId="{5CB6A5B4-A386-CB35-B754-8F944915587F}"/>
          </ac:spMkLst>
        </pc:spChg>
        <pc:spChg chg="mod">
          <ac:chgData name="Maurset, Silje Uhlen" userId="eaede47a-d1f8-406d-923e-1b2f5a8aa93a" providerId="ADAL" clId="{FD7069A8-1C56-40FE-8925-39C6BF35A208}" dt="2025-03-24T15:12:59.494" v="179" actId="207"/>
          <ac:spMkLst>
            <pc:docMk/>
            <pc:sldMk cId="2740618246" sldId="826"/>
            <ac:spMk id="78" creationId="{AC85ACB5-719E-854F-A15D-59BE974A2793}"/>
          </ac:spMkLst>
        </pc:spChg>
        <pc:spChg chg="mod">
          <ac:chgData name="Maurset, Silje Uhlen" userId="eaede47a-d1f8-406d-923e-1b2f5a8aa93a" providerId="ADAL" clId="{FD7069A8-1C56-40FE-8925-39C6BF35A208}" dt="2025-03-24T15:12:59.494" v="179" actId="207"/>
          <ac:spMkLst>
            <pc:docMk/>
            <pc:sldMk cId="2740618246" sldId="826"/>
            <ac:spMk id="81" creationId="{EA3B0D76-3217-DB96-4F24-F2D7164488A4}"/>
          </ac:spMkLst>
        </pc:spChg>
        <pc:spChg chg="mod">
          <ac:chgData name="Maurset, Silje Uhlen" userId="eaede47a-d1f8-406d-923e-1b2f5a8aa93a" providerId="ADAL" clId="{FD7069A8-1C56-40FE-8925-39C6BF35A208}" dt="2025-03-24T15:12:59.494" v="179" actId="207"/>
          <ac:spMkLst>
            <pc:docMk/>
            <pc:sldMk cId="2740618246" sldId="826"/>
            <ac:spMk id="82" creationId="{D840A253-1D84-7513-9380-4C18FD2B1AFC}"/>
          </ac:spMkLst>
        </pc:spChg>
        <pc:spChg chg="mod">
          <ac:chgData name="Maurset, Silje Uhlen" userId="eaede47a-d1f8-406d-923e-1b2f5a8aa93a" providerId="ADAL" clId="{FD7069A8-1C56-40FE-8925-39C6BF35A208}" dt="2025-03-24T15:12:59.494" v="179" actId="207"/>
          <ac:spMkLst>
            <pc:docMk/>
            <pc:sldMk cId="2740618246" sldId="826"/>
            <ac:spMk id="83" creationId="{403D9632-209D-811C-B99B-DD910435711A}"/>
          </ac:spMkLst>
        </pc:spChg>
        <pc:spChg chg="mod">
          <ac:chgData name="Maurset, Silje Uhlen" userId="eaede47a-d1f8-406d-923e-1b2f5a8aa93a" providerId="ADAL" clId="{FD7069A8-1C56-40FE-8925-39C6BF35A208}" dt="2025-03-24T15:12:59.494" v="179" actId="207"/>
          <ac:spMkLst>
            <pc:docMk/>
            <pc:sldMk cId="2740618246" sldId="826"/>
            <ac:spMk id="84" creationId="{3D5F13C3-B3BE-F147-7639-78B55A7668A0}"/>
          </ac:spMkLst>
        </pc:spChg>
        <pc:spChg chg="mod">
          <ac:chgData name="Maurset, Silje Uhlen" userId="eaede47a-d1f8-406d-923e-1b2f5a8aa93a" providerId="ADAL" clId="{FD7069A8-1C56-40FE-8925-39C6BF35A208}" dt="2025-03-24T15:12:59.494" v="179" actId="207"/>
          <ac:spMkLst>
            <pc:docMk/>
            <pc:sldMk cId="2740618246" sldId="826"/>
            <ac:spMk id="85" creationId="{1BC91416-4E85-2ED9-9319-3336C757FD4A}"/>
          </ac:spMkLst>
        </pc:spChg>
        <pc:spChg chg="mod">
          <ac:chgData name="Maurset, Silje Uhlen" userId="eaede47a-d1f8-406d-923e-1b2f5a8aa93a" providerId="ADAL" clId="{FD7069A8-1C56-40FE-8925-39C6BF35A208}" dt="2025-03-24T15:12:47.412" v="178" actId="20577"/>
          <ac:spMkLst>
            <pc:docMk/>
            <pc:sldMk cId="2740618246" sldId="826"/>
            <ac:spMk id="89" creationId="{7D68D852-CBA6-8916-790F-1698901E6A36}"/>
          </ac:spMkLst>
        </pc:spChg>
        <pc:spChg chg="mod topLvl">
          <ac:chgData name="Maurset, Silje Uhlen" userId="eaede47a-d1f8-406d-923e-1b2f5a8aa93a" providerId="ADAL" clId="{FD7069A8-1C56-40FE-8925-39C6BF35A208}" dt="2025-03-24T15:07:30.758" v="173" actId="14100"/>
          <ac:spMkLst>
            <pc:docMk/>
            <pc:sldMk cId="2740618246" sldId="826"/>
            <ac:spMk id="94" creationId="{45E66583-C5D3-A217-56FE-E2D001EFA923}"/>
          </ac:spMkLst>
        </pc:spChg>
        <pc:spChg chg="mod">
          <ac:chgData name="Maurset, Silje Uhlen" userId="eaede47a-d1f8-406d-923e-1b2f5a8aa93a" providerId="ADAL" clId="{FD7069A8-1C56-40FE-8925-39C6BF35A208}" dt="2025-03-24T15:13:38.557" v="183" actId="20577"/>
          <ac:spMkLst>
            <pc:docMk/>
            <pc:sldMk cId="2740618246" sldId="826"/>
            <ac:spMk id="97" creationId="{7099E545-6210-91DD-BAFF-8B784237263C}"/>
          </ac:spMkLst>
        </pc:spChg>
        <pc:spChg chg="mod topLvl">
          <ac:chgData name="Maurset, Silje Uhlen" userId="eaede47a-d1f8-406d-923e-1b2f5a8aa93a" providerId="ADAL" clId="{FD7069A8-1C56-40FE-8925-39C6BF35A208}" dt="2025-03-24T15:06:57.905" v="170" actId="165"/>
          <ac:spMkLst>
            <pc:docMk/>
            <pc:sldMk cId="2740618246" sldId="826"/>
            <ac:spMk id="103" creationId="{8AB2409A-CDBC-BE5F-E8D1-5C1E56CB1E81}"/>
          </ac:spMkLst>
        </pc:spChg>
        <pc:spChg chg="mod">
          <ac:chgData name="Maurset, Silje Uhlen" userId="eaede47a-d1f8-406d-923e-1b2f5a8aa93a" providerId="ADAL" clId="{FD7069A8-1C56-40FE-8925-39C6BF35A208}" dt="2025-03-24T15:06:24.544" v="167" actId="207"/>
          <ac:spMkLst>
            <pc:docMk/>
            <pc:sldMk cId="2740618246" sldId="826"/>
            <ac:spMk id="154" creationId="{6C3C8DB6-E23C-BF9D-49D5-11053C04EA74}"/>
          </ac:spMkLst>
        </pc:spChg>
        <pc:cxnChg chg="mod">
          <ac:chgData name="Maurset, Silje Uhlen" userId="eaede47a-d1f8-406d-923e-1b2f5a8aa93a" providerId="ADAL" clId="{FD7069A8-1C56-40FE-8925-39C6BF35A208}" dt="2025-03-24T15:13:12.561" v="180" actId="554"/>
          <ac:cxnSpMkLst>
            <pc:docMk/>
            <pc:sldMk cId="2740618246" sldId="826"/>
            <ac:cxnSpMk id="18" creationId="{DDFE4388-D1C7-221A-D725-8865D90E344B}"/>
          </ac:cxnSpMkLst>
        </pc:cxnChg>
        <pc:cxnChg chg="add mod">
          <ac:chgData name="Maurset, Silje Uhlen" userId="eaede47a-d1f8-406d-923e-1b2f5a8aa93a" providerId="ADAL" clId="{FD7069A8-1C56-40FE-8925-39C6BF35A208}" dt="2025-03-24T15:12:06.973" v="175" actId="108"/>
          <ac:cxnSpMkLst>
            <pc:docMk/>
            <pc:sldMk cId="2740618246" sldId="826"/>
            <ac:cxnSpMk id="19" creationId="{30A93D75-9DD3-2E48-D59D-D25320325D2F}"/>
          </ac:cxnSpMkLst>
        </pc:cxnChg>
        <pc:cxnChg chg="mod">
          <ac:chgData name="Maurset, Silje Uhlen" userId="eaede47a-d1f8-406d-923e-1b2f5a8aa93a" providerId="ADAL" clId="{FD7069A8-1C56-40FE-8925-39C6BF35A208}" dt="2025-03-24T15:06:56.569" v="169" actId="14100"/>
          <ac:cxnSpMkLst>
            <pc:docMk/>
            <pc:sldMk cId="2740618246" sldId="826"/>
            <ac:cxnSpMk id="98" creationId="{03C44B25-D99B-AFC0-E80A-8ACF51FF8AB4}"/>
          </ac:cxnSpMkLst>
        </pc:cxnChg>
        <pc:cxnChg chg="mod">
          <ac:chgData name="Maurset, Silje Uhlen" userId="eaede47a-d1f8-406d-923e-1b2f5a8aa93a" providerId="ADAL" clId="{FD7069A8-1C56-40FE-8925-39C6BF35A208}" dt="2025-03-24T15:07:30.758" v="173" actId="14100"/>
          <ac:cxnSpMkLst>
            <pc:docMk/>
            <pc:sldMk cId="2740618246" sldId="826"/>
            <ac:cxnSpMk id="142" creationId="{D1A81425-0194-EE4B-F0E0-FA135F5A0888}"/>
          </ac:cxnSpMkLst>
        </pc:cxnChg>
        <pc:cxnChg chg="mod">
          <ac:chgData name="Maurset, Silje Uhlen" userId="eaede47a-d1f8-406d-923e-1b2f5a8aa93a" providerId="ADAL" clId="{FD7069A8-1C56-40FE-8925-39C6BF35A208}" dt="2025-03-24T15:07:30.758" v="173" actId="14100"/>
          <ac:cxnSpMkLst>
            <pc:docMk/>
            <pc:sldMk cId="2740618246" sldId="826"/>
            <ac:cxnSpMk id="148" creationId="{80819DD5-240C-281F-5DCB-FAB3B5FF1E6B}"/>
          </ac:cxnSpMkLst>
        </pc:cxnChg>
      </pc:sldChg>
      <pc:sldChg chg="addSp new ord">
        <pc:chgData name="Maurset, Silje Uhlen" userId="eaede47a-d1f8-406d-923e-1b2f5a8aa93a" providerId="ADAL" clId="{FD7069A8-1C56-40FE-8925-39C6BF35A208}" dt="2025-03-24T15:01:28.142" v="50"/>
        <pc:sldMkLst>
          <pc:docMk/>
          <pc:sldMk cId="2301476283" sldId="827"/>
        </pc:sldMkLst>
      </pc:sldChg>
      <pc:sldMasterChg chg="del delSldLayout">
        <pc:chgData name="Maurset, Silje Uhlen" userId="eaede47a-d1f8-406d-923e-1b2f5a8aa93a" providerId="ADAL" clId="{FD7069A8-1C56-40FE-8925-39C6BF35A208}" dt="2025-03-24T14:56:34.117" v="3" actId="47"/>
        <pc:sldMasterMkLst>
          <pc:docMk/>
          <pc:sldMasterMk cId="2649319511" sldId="2147483648"/>
        </pc:sldMasterMkLst>
        <pc:sldLayoutChg chg="del">
          <pc:chgData name="Maurset, Silje Uhlen" userId="eaede47a-d1f8-406d-923e-1b2f5a8aa93a" providerId="ADAL" clId="{FD7069A8-1C56-40FE-8925-39C6BF35A208}" dt="2025-03-24T14:56:34.117" v="3" actId="47"/>
          <pc:sldLayoutMkLst>
            <pc:docMk/>
            <pc:sldMasterMk cId="2649319511" sldId="2147483648"/>
            <pc:sldLayoutMk cId="1137542638" sldId="2147483649"/>
          </pc:sldLayoutMkLst>
        </pc:sldLayoutChg>
        <pc:sldLayoutChg chg="del">
          <pc:chgData name="Maurset, Silje Uhlen" userId="eaede47a-d1f8-406d-923e-1b2f5a8aa93a" providerId="ADAL" clId="{FD7069A8-1C56-40FE-8925-39C6BF35A208}" dt="2025-03-24T14:56:34.117" v="3" actId="47"/>
          <pc:sldLayoutMkLst>
            <pc:docMk/>
            <pc:sldMasterMk cId="2649319511" sldId="2147483648"/>
            <pc:sldLayoutMk cId="3074127366" sldId="2147483650"/>
          </pc:sldLayoutMkLst>
        </pc:sldLayoutChg>
        <pc:sldLayoutChg chg="del">
          <pc:chgData name="Maurset, Silje Uhlen" userId="eaede47a-d1f8-406d-923e-1b2f5a8aa93a" providerId="ADAL" clId="{FD7069A8-1C56-40FE-8925-39C6BF35A208}" dt="2025-03-24T14:56:34.117" v="3" actId="47"/>
          <pc:sldLayoutMkLst>
            <pc:docMk/>
            <pc:sldMasterMk cId="2649319511" sldId="2147483648"/>
            <pc:sldLayoutMk cId="2697081350" sldId="2147483651"/>
          </pc:sldLayoutMkLst>
        </pc:sldLayoutChg>
        <pc:sldLayoutChg chg="del">
          <pc:chgData name="Maurset, Silje Uhlen" userId="eaede47a-d1f8-406d-923e-1b2f5a8aa93a" providerId="ADAL" clId="{FD7069A8-1C56-40FE-8925-39C6BF35A208}" dt="2025-03-24T14:56:34.117" v="3" actId="47"/>
          <pc:sldLayoutMkLst>
            <pc:docMk/>
            <pc:sldMasterMk cId="2649319511" sldId="2147483648"/>
            <pc:sldLayoutMk cId="2764821704" sldId="2147483652"/>
          </pc:sldLayoutMkLst>
        </pc:sldLayoutChg>
        <pc:sldLayoutChg chg="del">
          <pc:chgData name="Maurset, Silje Uhlen" userId="eaede47a-d1f8-406d-923e-1b2f5a8aa93a" providerId="ADAL" clId="{FD7069A8-1C56-40FE-8925-39C6BF35A208}" dt="2025-03-24T14:56:34.117" v="3" actId="47"/>
          <pc:sldLayoutMkLst>
            <pc:docMk/>
            <pc:sldMasterMk cId="2649319511" sldId="2147483648"/>
            <pc:sldLayoutMk cId="4043207736" sldId="2147483653"/>
          </pc:sldLayoutMkLst>
        </pc:sldLayoutChg>
        <pc:sldLayoutChg chg="del">
          <pc:chgData name="Maurset, Silje Uhlen" userId="eaede47a-d1f8-406d-923e-1b2f5a8aa93a" providerId="ADAL" clId="{FD7069A8-1C56-40FE-8925-39C6BF35A208}" dt="2025-03-24T14:56:34.117" v="3" actId="47"/>
          <pc:sldLayoutMkLst>
            <pc:docMk/>
            <pc:sldMasterMk cId="2649319511" sldId="2147483648"/>
            <pc:sldLayoutMk cId="3347560075" sldId="2147483654"/>
          </pc:sldLayoutMkLst>
        </pc:sldLayoutChg>
        <pc:sldLayoutChg chg="del">
          <pc:chgData name="Maurset, Silje Uhlen" userId="eaede47a-d1f8-406d-923e-1b2f5a8aa93a" providerId="ADAL" clId="{FD7069A8-1C56-40FE-8925-39C6BF35A208}" dt="2025-03-24T14:56:34.117" v="3" actId="47"/>
          <pc:sldLayoutMkLst>
            <pc:docMk/>
            <pc:sldMasterMk cId="2649319511" sldId="2147483648"/>
            <pc:sldLayoutMk cId="1086863534" sldId="2147483655"/>
          </pc:sldLayoutMkLst>
        </pc:sldLayoutChg>
        <pc:sldLayoutChg chg="del">
          <pc:chgData name="Maurset, Silje Uhlen" userId="eaede47a-d1f8-406d-923e-1b2f5a8aa93a" providerId="ADAL" clId="{FD7069A8-1C56-40FE-8925-39C6BF35A208}" dt="2025-03-24T14:56:34.117" v="3" actId="47"/>
          <pc:sldLayoutMkLst>
            <pc:docMk/>
            <pc:sldMasterMk cId="2649319511" sldId="2147483648"/>
            <pc:sldLayoutMk cId="1635284649" sldId="2147483656"/>
          </pc:sldLayoutMkLst>
        </pc:sldLayoutChg>
        <pc:sldLayoutChg chg="del">
          <pc:chgData name="Maurset, Silje Uhlen" userId="eaede47a-d1f8-406d-923e-1b2f5a8aa93a" providerId="ADAL" clId="{FD7069A8-1C56-40FE-8925-39C6BF35A208}" dt="2025-03-24T14:56:34.117" v="3" actId="47"/>
          <pc:sldLayoutMkLst>
            <pc:docMk/>
            <pc:sldMasterMk cId="2649319511" sldId="2147483648"/>
            <pc:sldLayoutMk cId="4132015190" sldId="2147483657"/>
          </pc:sldLayoutMkLst>
        </pc:sldLayoutChg>
        <pc:sldLayoutChg chg="del">
          <pc:chgData name="Maurset, Silje Uhlen" userId="eaede47a-d1f8-406d-923e-1b2f5a8aa93a" providerId="ADAL" clId="{FD7069A8-1C56-40FE-8925-39C6BF35A208}" dt="2025-03-24T14:56:34.117" v="3" actId="47"/>
          <pc:sldLayoutMkLst>
            <pc:docMk/>
            <pc:sldMasterMk cId="2649319511" sldId="2147483648"/>
            <pc:sldLayoutMk cId="2170980588" sldId="2147483658"/>
          </pc:sldLayoutMkLst>
        </pc:sldLayoutChg>
        <pc:sldLayoutChg chg="del">
          <pc:chgData name="Maurset, Silje Uhlen" userId="eaede47a-d1f8-406d-923e-1b2f5a8aa93a" providerId="ADAL" clId="{FD7069A8-1C56-40FE-8925-39C6BF35A208}" dt="2025-03-24T14:56:34.117" v="3" actId="47"/>
          <pc:sldLayoutMkLst>
            <pc:docMk/>
            <pc:sldMasterMk cId="2649319511" sldId="2147483648"/>
            <pc:sldLayoutMk cId="557333919" sldId="2147483659"/>
          </pc:sldLayoutMkLst>
        </pc:sldLayoutChg>
      </pc:sldMasterChg>
    </pc:docChg>
  </pc:docChgLst>
  <pc:docChgLst>
    <pc:chgData name="Maurset, Silje Uhlen" userId="eaede47a-d1f8-406d-923e-1b2f5a8aa93a" providerId="ADAL" clId="{EEA0DCFA-D173-4293-BF93-09DC03B54957}"/>
    <pc:docChg chg="delSld modSld sldOrd delMainMaster modSection">
      <pc:chgData name="Maurset, Silje Uhlen" userId="eaede47a-d1f8-406d-923e-1b2f5a8aa93a" providerId="ADAL" clId="{EEA0DCFA-D173-4293-BF93-09DC03B54957}" dt="2025-04-29T08:16:48.254" v="3" actId="47"/>
      <pc:docMkLst>
        <pc:docMk/>
      </pc:docMkLst>
      <pc:sldChg chg="del">
        <pc:chgData name="Maurset, Silje Uhlen" userId="eaede47a-d1f8-406d-923e-1b2f5a8aa93a" providerId="ADAL" clId="{EEA0DCFA-D173-4293-BF93-09DC03B54957}" dt="2025-04-29T08:16:48.254" v="3" actId="47"/>
        <pc:sldMkLst>
          <pc:docMk/>
          <pc:sldMk cId="693593032" sldId="341"/>
        </pc:sldMkLst>
      </pc:sldChg>
      <pc:sldChg chg="del ord">
        <pc:chgData name="Maurset, Silje Uhlen" userId="eaede47a-d1f8-406d-923e-1b2f5a8aa93a" providerId="ADAL" clId="{EEA0DCFA-D173-4293-BF93-09DC03B54957}" dt="2025-04-29T08:16:47.748" v="2" actId="47"/>
        <pc:sldMkLst>
          <pc:docMk/>
          <pc:sldMk cId="2301476283" sldId="827"/>
        </pc:sldMkLst>
      </pc:sldChg>
      <pc:sldMasterChg chg="del delSldLayout">
        <pc:chgData name="Maurset, Silje Uhlen" userId="eaede47a-d1f8-406d-923e-1b2f5a8aa93a" providerId="ADAL" clId="{EEA0DCFA-D173-4293-BF93-09DC03B54957}" dt="2025-04-29T08:16:48.254" v="3" actId="47"/>
        <pc:sldMasterMkLst>
          <pc:docMk/>
          <pc:sldMasterMk cId="1399712833" sldId="2147483686"/>
        </pc:sldMasterMkLst>
        <pc:sldLayoutChg chg="del">
          <pc:chgData name="Maurset, Silje Uhlen" userId="eaede47a-d1f8-406d-923e-1b2f5a8aa93a" providerId="ADAL" clId="{EEA0DCFA-D173-4293-BF93-09DC03B54957}" dt="2025-04-29T08:16:48.254" v="3" actId="47"/>
          <pc:sldLayoutMkLst>
            <pc:docMk/>
            <pc:sldMasterMk cId="1399712833" sldId="2147483686"/>
            <pc:sldLayoutMk cId="4130595740" sldId="2147483687"/>
          </pc:sldLayoutMkLst>
        </pc:sldLayoutChg>
        <pc:sldLayoutChg chg="del">
          <pc:chgData name="Maurset, Silje Uhlen" userId="eaede47a-d1f8-406d-923e-1b2f5a8aa93a" providerId="ADAL" clId="{EEA0DCFA-D173-4293-BF93-09DC03B54957}" dt="2025-04-29T08:16:48.254" v="3" actId="47"/>
          <pc:sldLayoutMkLst>
            <pc:docMk/>
            <pc:sldMasterMk cId="1399712833" sldId="2147483686"/>
            <pc:sldLayoutMk cId="1082345248" sldId="2147483688"/>
          </pc:sldLayoutMkLst>
        </pc:sldLayoutChg>
        <pc:sldLayoutChg chg="del">
          <pc:chgData name="Maurset, Silje Uhlen" userId="eaede47a-d1f8-406d-923e-1b2f5a8aa93a" providerId="ADAL" clId="{EEA0DCFA-D173-4293-BF93-09DC03B54957}" dt="2025-04-29T08:16:48.254" v="3" actId="47"/>
          <pc:sldLayoutMkLst>
            <pc:docMk/>
            <pc:sldMasterMk cId="1399712833" sldId="2147483686"/>
            <pc:sldLayoutMk cId="200454573" sldId="2147483689"/>
          </pc:sldLayoutMkLst>
        </pc:sldLayoutChg>
        <pc:sldLayoutChg chg="del">
          <pc:chgData name="Maurset, Silje Uhlen" userId="eaede47a-d1f8-406d-923e-1b2f5a8aa93a" providerId="ADAL" clId="{EEA0DCFA-D173-4293-BF93-09DC03B54957}" dt="2025-04-29T08:16:48.254" v="3" actId="47"/>
          <pc:sldLayoutMkLst>
            <pc:docMk/>
            <pc:sldMasterMk cId="1399712833" sldId="2147483686"/>
            <pc:sldLayoutMk cId="3096094722" sldId="2147483690"/>
          </pc:sldLayoutMkLst>
        </pc:sldLayoutChg>
        <pc:sldLayoutChg chg="del">
          <pc:chgData name="Maurset, Silje Uhlen" userId="eaede47a-d1f8-406d-923e-1b2f5a8aa93a" providerId="ADAL" clId="{EEA0DCFA-D173-4293-BF93-09DC03B54957}" dt="2025-04-29T08:16:48.254" v="3" actId="47"/>
          <pc:sldLayoutMkLst>
            <pc:docMk/>
            <pc:sldMasterMk cId="1399712833" sldId="2147483686"/>
            <pc:sldLayoutMk cId="1220087922" sldId="2147483691"/>
          </pc:sldLayoutMkLst>
        </pc:sldLayoutChg>
        <pc:sldLayoutChg chg="del">
          <pc:chgData name="Maurset, Silje Uhlen" userId="eaede47a-d1f8-406d-923e-1b2f5a8aa93a" providerId="ADAL" clId="{EEA0DCFA-D173-4293-BF93-09DC03B54957}" dt="2025-04-29T08:16:48.254" v="3" actId="47"/>
          <pc:sldLayoutMkLst>
            <pc:docMk/>
            <pc:sldMasterMk cId="1399712833" sldId="2147483686"/>
            <pc:sldLayoutMk cId="62269919" sldId="2147483692"/>
          </pc:sldLayoutMkLst>
        </pc:sldLayoutChg>
        <pc:sldLayoutChg chg="del">
          <pc:chgData name="Maurset, Silje Uhlen" userId="eaede47a-d1f8-406d-923e-1b2f5a8aa93a" providerId="ADAL" clId="{EEA0DCFA-D173-4293-BF93-09DC03B54957}" dt="2025-04-29T08:16:48.254" v="3" actId="47"/>
          <pc:sldLayoutMkLst>
            <pc:docMk/>
            <pc:sldMasterMk cId="1399712833" sldId="2147483686"/>
            <pc:sldLayoutMk cId="2985891911" sldId="2147483693"/>
          </pc:sldLayoutMkLst>
        </pc:sldLayoutChg>
        <pc:sldLayoutChg chg="del">
          <pc:chgData name="Maurset, Silje Uhlen" userId="eaede47a-d1f8-406d-923e-1b2f5a8aa93a" providerId="ADAL" clId="{EEA0DCFA-D173-4293-BF93-09DC03B54957}" dt="2025-04-29T08:16:48.254" v="3" actId="47"/>
          <pc:sldLayoutMkLst>
            <pc:docMk/>
            <pc:sldMasterMk cId="1399712833" sldId="2147483686"/>
            <pc:sldLayoutMk cId="3291653030" sldId="2147483694"/>
          </pc:sldLayoutMkLst>
        </pc:sldLayoutChg>
        <pc:sldLayoutChg chg="del">
          <pc:chgData name="Maurset, Silje Uhlen" userId="eaede47a-d1f8-406d-923e-1b2f5a8aa93a" providerId="ADAL" clId="{EEA0DCFA-D173-4293-BF93-09DC03B54957}" dt="2025-04-29T08:16:48.254" v="3" actId="47"/>
          <pc:sldLayoutMkLst>
            <pc:docMk/>
            <pc:sldMasterMk cId="1399712833" sldId="2147483686"/>
            <pc:sldLayoutMk cId="3999541819" sldId="2147483695"/>
          </pc:sldLayoutMkLst>
        </pc:sldLayoutChg>
        <pc:sldLayoutChg chg="del">
          <pc:chgData name="Maurset, Silje Uhlen" userId="eaede47a-d1f8-406d-923e-1b2f5a8aa93a" providerId="ADAL" clId="{EEA0DCFA-D173-4293-BF93-09DC03B54957}" dt="2025-04-29T08:16:48.254" v="3" actId="47"/>
          <pc:sldLayoutMkLst>
            <pc:docMk/>
            <pc:sldMasterMk cId="1399712833" sldId="2147483686"/>
            <pc:sldLayoutMk cId="1060166002" sldId="2147483696"/>
          </pc:sldLayoutMkLst>
        </pc:sldLayoutChg>
        <pc:sldLayoutChg chg="del">
          <pc:chgData name="Maurset, Silje Uhlen" userId="eaede47a-d1f8-406d-923e-1b2f5a8aa93a" providerId="ADAL" clId="{EEA0DCFA-D173-4293-BF93-09DC03B54957}" dt="2025-04-29T08:16:48.254" v="3" actId="47"/>
          <pc:sldLayoutMkLst>
            <pc:docMk/>
            <pc:sldMasterMk cId="1399712833" sldId="2147483686"/>
            <pc:sldLayoutMk cId="3423475514" sldId="2147483697"/>
          </pc:sldLayoutMkLst>
        </pc:sldLayoutChg>
        <pc:sldLayoutChg chg="del">
          <pc:chgData name="Maurset, Silje Uhlen" userId="eaede47a-d1f8-406d-923e-1b2f5a8aa93a" providerId="ADAL" clId="{EEA0DCFA-D173-4293-BF93-09DC03B54957}" dt="2025-04-29T08:16:48.254" v="3" actId="47"/>
          <pc:sldLayoutMkLst>
            <pc:docMk/>
            <pc:sldMasterMk cId="1399712833" sldId="2147483686"/>
            <pc:sldLayoutMk cId="3184520213" sldId="2147483698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9.svg"/><Relationship Id="rId7" Type="http://schemas.openxmlformats.org/officeDocument/2006/relationships/image" Target="../media/image13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29.svg"/><Relationship Id="rId9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2.svg"/><Relationship Id="rId3" Type="http://schemas.openxmlformats.org/officeDocument/2006/relationships/image" Target="../media/image29.svg"/><Relationship Id="rId7" Type="http://schemas.openxmlformats.org/officeDocument/2006/relationships/image" Target="../media/image13.svg"/><Relationship Id="rId12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31.png"/><Relationship Id="rId3" Type="http://schemas.openxmlformats.org/officeDocument/2006/relationships/image" Target="../media/image34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35.svg"/><Relationship Id="rId9" Type="http://schemas.openxmlformats.org/officeDocument/2006/relationships/image" Target="../media/image14.png"/><Relationship Id="rId14" Type="http://schemas.openxmlformats.org/officeDocument/2006/relationships/image" Target="../media/image32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49.svg"/><Relationship Id="rId9" Type="http://schemas.openxmlformats.org/officeDocument/2006/relationships/image" Target="../media/image5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">
    <p:bg>
      <p:bgPr>
        <a:solidFill>
          <a:srgbClr val="DFE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AE8C4-279C-A095-7FC6-5753C459CE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8635" y="2603460"/>
            <a:ext cx="4087410" cy="1478140"/>
          </a:xfrm>
        </p:spPr>
        <p:txBody>
          <a:bodyPr anchor="ctr">
            <a:spAutoFit/>
          </a:bodyPr>
          <a:lstStyle>
            <a:lvl1pPr algn="l">
              <a:lnSpc>
                <a:spcPct val="98000"/>
              </a:lnSpc>
              <a:defRPr sz="4901" b="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b-NO" dirty="0"/>
              <a:t>Overskrift to linjer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F4847-1898-0A4A-69EB-34419B16A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635" y="4455578"/>
            <a:ext cx="4087410" cy="1271492"/>
          </a:xfrm>
          <a:effectLst>
            <a:outerShdw blurRad="50800" dist="50800" dir="5400000" algn="ctr" rotWithShape="0">
              <a:srgbClr val="0000FE">
                <a:alpha val="0"/>
              </a:srgbClr>
            </a:outerShdw>
          </a:effectLst>
        </p:spPr>
        <p:txBody>
          <a:bodyPr lIns="0"/>
          <a:lstStyle>
            <a:lvl1pPr marL="0" indent="0" algn="l">
              <a:buNone/>
              <a:defRPr sz="1500">
                <a:solidFill>
                  <a:srgbClr val="03542D"/>
                </a:solidFill>
                <a:latin typeface="+mn-lt"/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B85DBB3-1210-8DCA-15AC-5FDFA03C2F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20A13C-D830-AB85-2200-4A14D65EFF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860" y="2098011"/>
            <a:ext cx="1226916" cy="276487"/>
          </a:xfrm>
          <a:solidFill>
            <a:srgbClr val="03542D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wrap="none" lIns="90000" tIns="46800" rIns="90000" bIns="46800" anchor="ctr">
            <a:spAutoFit/>
          </a:bodyPr>
          <a:lstStyle>
            <a:lvl1pPr marL="0" indent="0" algn="l">
              <a:buNone/>
              <a:defRPr sz="1100" b="0" cap="all" baseline="0">
                <a:solidFill>
                  <a:srgbClr val="DFEFD4"/>
                </a:solidFill>
                <a:latin typeface="Norad Sans bold" pitchFamily="2" charset="0"/>
              </a:defRPr>
            </a:lvl1pPr>
          </a:lstStyle>
          <a:p>
            <a:pPr lvl="0"/>
            <a:r>
              <a:rPr lang="nb-NO" dirty="0"/>
              <a:t>STED, </a:t>
            </a:r>
            <a:r>
              <a:rPr lang="nb-NO" dirty="0" err="1"/>
              <a:t>xxxx.xx</a:t>
            </a:r>
            <a:endParaRPr lang="nb-NO" dirty="0"/>
          </a:p>
        </p:txBody>
      </p:sp>
      <p:sp>
        <p:nvSpPr>
          <p:cNvPr id="4" name="addin_logo" hidden="1">
            <a:extLst>
              <a:ext uri="{FF2B5EF4-FFF2-40B4-BE49-F238E27FC236}">
                <a16:creationId xmlns:a16="http://schemas.microsoft.com/office/drawing/2014/main" id="{D598C15F-A1B0-AC8B-142F-FFD80CC30E77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>
                <a:latin typeface="+mn-lt"/>
              </a:rPr>
              <a:t>addin_logo</a:t>
            </a:r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D34A9809-AFA0-C63F-A966-A88568A39C90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>
                <a:latin typeface="+mn-lt"/>
              </a:rPr>
              <a:t>bg_green_1_text_black,bg_green_2_text_black,bg_blue_text_black,bg_pink_text_black,bg_blue_text_black,bg_purple_text_black,bg_pink_text_black,</a:t>
            </a:r>
            <a:endParaRPr lang="nb-NO" sz="800" dirty="0">
              <a:latin typeface="+mn-lt"/>
            </a:endParaRPr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A110CF36-DBAE-75D4-E96F-10867B46D342}"/>
              </a:ext>
            </a:extLst>
          </p:cNvPr>
          <p:cNvSpPr/>
          <p:nvPr userDrawn="1"/>
        </p:nvSpPr>
        <p:spPr>
          <a:xfrm>
            <a:off x="3832264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>
                <a:latin typeface="+mn-lt"/>
              </a:rPr>
              <a:t>addin_background</a:t>
            </a:r>
            <a:endParaRPr lang="nb-NO" sz="800" dirty="0">
              <a:latin typeface="+mn-lt"/>
            </a:endParaRPr>
          </a:p>
        </p:txBody>
      </p:sp>
      <p:sp>
        <p:nvSpPr>
          <p:cNvPr id="9" name="addin_text" hidden="1">
            <a:extLst>
              <a:ext uri="{FF2B5EF4-FFF2-40B4-BE49-F238E27FC236}">
                <a16:creationId xmlns:a16="http://schemas.microsoft.com/office/drawing/2014/main" id="{FCBABFA2-ADE9-AA45-A632-D2630F8A2A31}"/>
              </a:ext>
            </a:extLst>
          </p:cNvPr>
          <p:cNvSpPr/>
          <p:nvPr userDrawn="1"/>
        </p:nvSpPr>
        <p:spPr>
          <a:xfrm>
            <a:off x="5179412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>
                <a:latin typeface="+mn-lt"/>
              </a:rPr>
              <a:t>addin_text</a:t>
            </a:r>
            <a:endParaRPr lang="nb-NO" sz="800" dirty="0">
              <a:latin typeface="+mn-lt"/>
            </a:endParaRP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BA5AB4EC-E5E3-E67A-C73F-56559539E3EB}"/>
              </a:ext>
            </a:extLst>
          </p:cNvPr>
          <p:cNvSpPr/>
          <p:nvPr userDrawn="1"/>
        </p:nvSpPr>
        <p:spPr>
          <a:xfrm>
            <a:off x="7873708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>
                <a:latin typeface="+mn-lt"/>
              </a:rPr>
              <a:t>addin_colorbox</a:t>
            </a:r>
            <a:endParaRPr lang="nb-NO" sz="800" dirty="0">
              <a:latin typeface="+mn-lt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062CE48-5A08-53A4-B706-3EE758F675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636" y="382845"/>
            <a:ext cx="1056209" cy="430067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0000C8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>
                <a:latin typeface="+mn-lt"/>
              </a:defRPr>
            </a:lvl1pPr>
          </a:lstStyle>
          <a:p>
            <a:pPr lvl="0"/>
            <a:r>
              <a:rPr lang="nb-NO"/>
              <a:t> </a:t>
            </a:r>
            <a:endParaRPr lang="nb-NO" dirty="0"/>
          </a:p>
        </p:txBody>
      </p:sp>
      <p:pic>
        <p:nvPicPr>
          <p:cNvPr id="10" name="logo_dark" hidden="1">
            <a:extLst>
              <a:ext uri="{FF2B5EF4-FFF2-40B4-BE49-F238E27FC236}">
                <a16:creationId xmlns:a16="http://schemas.microsoft.com/office/drawing/2014/main" id="{A9DC5684-AC05-12C3-F73C-A6EB27F8E7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8635" y="382845"/>
            <a:ext cx="1056209" cy="430067"/>
          </a:xfrm>
          <a:prstGeom prst="rect">
            <a:avLst/>
          </a:prstGeom>
        </p:spPr>
      </p:pic>
      <p:pic>
        <p:nvPicPr>
          <p:cNvPr id="16" name="logo_light" hidden="1">
            <a:extLst>
              <a:ext uri="{FF2B5EF4-FFF2-40B4-BE49-F238E27FC236}">
                <a16:creationId xmlns:a16="http://schemas.microsoft.com/office/drawing/2014/main" id="{A0A87F20-38B7-0624-98F5-16F58E75E53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8635" y="382846"/>
            <a:ext cx="1056194" cy="430067"/>
          </a:xfrm>
          <a:prstGeom prst="rect">
            <a:avLst/>
          </a:prstGeom>
        </p:spPr>
      </p:pic>
      <p:pic>
        <p:nvPicPr>
          <p:cNvPr id="20" name="logo_blue" hidden="1">
            <a:extLst>
              <a:ext uri="{FF2B5EF4-FFF2-40B4-BE49-F238E27FC236}">
                <a16:creationId xmlns:a16="http://schemas.microsoft.com/office/drawing/2014/main" id="{B0E17E0E-8AB5-0EEF-7E4A-334C3A215AF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8636" y="382846"/>
            <a:ext cx="1056194" cy="430067"/>
          </a:xfrm>
          <a:prstGeom prst="rect">
            <a:avLst/>
          </a:prstGeom>
        </p:spPr>
      </p:pic>
      <p:pic>
        <p:nvPicPr>
          <p:cNvPr id="22" name="logo_brown" hidden="1">
            <a:extLst>
              <a:ext uri="{FF2B5EF4-FFF2-40B4-BE49-F238E27FC236}">
                <a16:creationId xmlns:a16="http://schemas.microsoft.com/office/drawing/2014/main" id="{375FF0CD-CD29-4B4E-599D-F79916F5D82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8636" y="382846"/>
            <a:ext cx="1056194" cy="430067"/>
          </a:xfrm>
          <a:prstGeom prst="rect">
            <a:avLst/>
          </a:prstGeom>
        </p:spPr>
      </p:pic>
      <p:sp>
        <p:nvSpPr>
          <p:cNvPr id="17" name="addin_fillplaceholders" hidden="1">
            <a:extLst>
              <a:ext uri="{FF2B5EF4-FFF2-40B4-BE49-F238E27FC236}">
                <a16:creationId xmlns:a16="http://schemas.microsoft.com/office/drawing/2014/main" id="{CB7CFDB7-9AD6-3760-E3A0-485137229B48}"/>
              </a:ext>
            </a:extLst>
          </p:cNvPr>
          <p:cNvSpPr/>
          <p:nvPr userDrawn="1"/>
        </p:nvSpPr>
        <p:spPr>
          <a:xfrm>
            <a:off x="9391984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>
                <a:latin typeface="+mn-lt"/>
              </a:rPr>
              <a:t>addin_fillplaceholders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4D82020-A24D-F74D-3526-A98CDD361F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8634" y="4375470"/>
            <a:ext cx="4087410" cy="3600"/>
          </a:xfrm>
          <a:solidFill>
            <a:srgbClr val="03542D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100" b="1">
                <a:solidFill>
                  <a:srgbClr val="DFEFD4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0446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F23B0-0115-8DA4-288A-2626FCAFF81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59D723-E499-2C22-3F9B-C6C92380154F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7932419" y="6249691"/>
            <a:ext cx="105346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/>
              <a:t>2022-12</a:t>
            </a:r>
            <a:endParaRPr lang="nb-NO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2101D5-B0A2-D32F-7D9F-CBB6219CDDE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818743" y="624969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nb-NO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C615C2-2B14-FE69-FB34-B89A73A691F4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508634" y="6249691"/>
            <a:ext cx="16526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D9498812-75DB-45C7-A78C-56B6395BDEA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addin_logo" hidden="1">
            <a:extLst>
              <a:ext uri="{FF2B5EF4-FFF2-40B4-BE49-F238E27FC236}">
                <a16:creationId xmlns:a16="http://schemas.microsoft.com/office/drawing/2014/main" id="{51B30F2C-BDEE-8ADC-D0EC-18E91DCE81F0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>
                <a:latin typeface="+mn-lt"/>
              </a:rPr>
              <a:t>addin_logo</a:t>
            </a:r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7204F040-257A-FE8F-97E5-66CF55076A7D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>
                <a:latin typeface="+mn-lt"/>
              </a:rPr>
              <a:t>white_logo,black_logo,</a:t>
            </a:r>
            <a:endParaRPr lang="nb-NO" sz="800" dirty="0">
              <a:latin typeface="+mn-lt"/>
            </a:endParaRPr>
          </a:p>
        </p:txBody>
      </p:sp>
      <p:pic>
        <p:nvPicPr>
          <p:cNvPr id="11" name="logo_dark" hidden="1">
            <a:extLst>
              <a:ext uri="{FF2B5EF4-FFF2-40B4-BE49-F238E27FC236}">
                <a16:creationId xmlns:a16="http://schemas.microsoft.com/office/drawing/2014/main" id="{5597974D-4E4D-FDBF-456B-D5AD0082E7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27995" y="6149367"/>
            <a:ext cx="1053481" cy="428956"/>
          </a:xfrm>
          <a:prstGeom prst="rect">
            <a:avLst/>
          </a:prstGeom>
        </p:spPr>
      </p:pic>
      <p:pic>
        <p:nvPicPr>
          <p:cNvPr id="12" name="logo_red" hidden="1">
            <a:extLst>
              <a:ext uri="{FF2B5EF4-FFF2-40B4-BE49-F238E27FC236}">
                <a16:creationId xmlns:a16="http://schemas.microsoft.com/office/drawing/2014/main" id="{B9C849CA-ADE5-4BD9-865F-7212F383625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27995" y="6149367"/>
            <a:ext cx="1053466" cy="43074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BB40C6-0A4D-B3CE-95C6-5F02078A03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27995" y="6149367"/>
            <a:ext cx="1053466" cy="428956"/>
          </a:xfr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0000C8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>
                <a:latin typeface="+mn-lt"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65B3F82-9D1F-B551-C1FB-73C93F5CECF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8663" y="6249988"/>
            <a:ext cx="3821204" cy="365125"/>
          </a:xfrm>
        </p:spPr>
        <p:txBody>
          <a:bodyPr lIns="0" tIns="0" rIns="0" bIns="0" anchor="ctr"/>
          <a:lstStyle>
            <a:lvl1pPr marL="0" indent="0">
              <a:buNone/>
              <a:defRPr sz="900">
                <a:solidFill>
                  <a:schemeClr val="bg1"/>
                </a:solidFill>
                <a:latin typeface="Norad Serif" pitchFamily="2" charset="0"/>
              </a:defRPr>
            </a:lvl1pPr>
          </a:lstStyle>
          <a:p>
            <a:pPr lvl="0"/>
            <a:r>
              <a:rPr lang="nb-NO"/>
              <a:t>Kilde:</a:t>
            </a:r>
            <a:endParaRPr lang="nb-NO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E28C95-8F3C-04BA-3966-BE7332D48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3857" y="351979"/>
            <a:ext cx="7702918" cy="437427"/>
          </a:xfrm>
        </p:spPr>
        <p:txBody>
          <a:bodyPr anchor="t">
            <a:noAutofit/>
          </a:bodyPr>
          <a:lstStyle>
            <a:lvl1pPr algn="ctr"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32767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">
    <p:bg>
      <p:bgPr>
        <a:solidFill>
          <a:srgbClr val="DFE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AE8C4-279C-A095-7FC6-5753C459CE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53838" y="2744348"/>
            <a:ext cx="5831182" cy="739113"/>
          </a:xfrm>
        </p:spPr>
        <p:txBody>
          <a:bodyPr wrap="square" anchor="ctr">
            <a:spAutoFit/>
          </a:bodyPr>
          <a:lstStyle>
            <a:lvl1pPr algn="l">
              <a:lnSpc>
                <a:spcPct val="98000"/>
              </a:lnSpc>
              <a:defRPr sz="4901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b-NO" dirty="0"/>
              <a:t>Overskrift to linjer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F4847-1898-0A4A-69EB-34419B16A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53838" y="4085044"/>
            <a:ext cx="5831182" cy="1271492"/>
          </a:xfrm>
          <a:effectLst>
            <a:outerShdw blurRad="50800" dist="50800" dir="5400000" algn="ctr" rotWithShape="0">
              <a:srgbClr val="0000FD">
                <a:alpha val="0"/>
              </a:srgbClr>
            </a:outerShdw>
          </a:effectLst>
        </p:spPr>
        <p:txBody>
          <a:bodyPr lIns="0"/>
          <a:lstStyle>
            <a:lvl1pPr marL="0" indent="0" algn="l">
              <a:buNone/>
              <a:defRPr sz="1500">
                <a:solidFill>
                  <a:srgbClr val="03542D"/>
                </a:solidFill>
                <a:latin typeface="+mn-lt"/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9" name="colorbox">
            <a:extLst>
              <a:ext uri="{FF2B5EF4-FFF2-40B4-BE49-F238E27FC236}">
                <a16:creationId xmlns:a16="http://schemas.microsoft.com/office/drawing/2014/main" id="{8E1AAE76-0A01-C43E-F1DB-5090B8E664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4020868" cy="6858000"/>
          </a:xfrm>
          <a:solidFill>
            <a:srgbClr val="03542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4F35452-4D7B-6BE2-2FAB-6BF15BFA39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8289" y="1125871"/>
            <a:ext cx="3274796" cy="4684998"/>
          </a:xfrm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30006">
                <a:solidFill>
                  <a:srgbClr val="DFEFD4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1</a:t>
            </a:r>
          </a:p>
        </p:txBody>
      </p:sp>
      <p:sp>
        <p:nvSpPr>
          <p:cNvPr id="4" name="addin_logo" hidden="1">
            <a:extLst>
              <a:ext uri="{FF2B5EF4-FFF2-40B4-BE49-F238E27FC236}">
                <a16:creationId xmlns:a16="http://schemas.microsoft.com/office/drawing/2014/main" id="{066747DD-C956-1A90-810A-9B2AB09B50B1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>
                <a:latin typeface="+mn-lt"/>
              </a:rPr>
              <a:t>addin_logo</a:t>
            </a:r>
          </a:p>
        </p:txBody>
      </p:sp>
      <p:sp>
        <p:nvSpPr>
          <p:cNvPr id="5" name="addin_colorlist" hidden="1">
            <a:extLst>
              <a:ext uri="{FF2B5EF4-FFF2-40B4-BE49-F238E27FC236}">
                <a16:creationId xmlns:a16="http://schemas.microsoft.com/office/drawing/2014/main" id="{EA21A861-6BA8-AC20-CC2C-8BAD4972691E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>
                <a:latin typeface="+mn-lt"/>
              </a:rPr>
              <a:t>bg_green_kap_text_black,bg_blue_kap_text_black,bg_red_kap_text_black,bg_light_text_black,bg_brown_text_white,</a:t>
            </a:r>
            <a:endParaRPr lang="nb-NO" sz="800" dirty="0">
              <a:latin typeface="+mn-lt"/>
            </a:endParaRPr>
          </a:p>
        </p:txBody>
      </p:sp>
      <p:sp>
        <p:nvSpPr>
          <p:cNvPr id="6" name="addin_background" hidden="1">
            <a:extLst>
              <a:ext uri="{FF2B5EF4-FFF2-40B4-BE49-F238E27FC236}">
                <a16:creationId xmlns:a16="http://schemas.microsoft.com/office/drawing/2014/main" id="{688C6187-0FBF-C899-7F4D-C5946D7558DC}"/>
              </a:ext>
            </a:extLst>
          </p:cNvPr>
          <p:cNvSpPr/>
          <p:nvPr userDrawn="1"/>
        </p:nvSpPr>
        <p:spPr>
          <a:xfrm>
            <a:off x="3832264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>
                <a:latin typeface="+mn-lt"/>
              </a:rPr>
              <a:t>addin_background</a:t>
            </a:r>
            <a:endParaRPr lang="nb-NO" sz="800" dirty="0">
              <a:latin typeface="+mn-lt"/>
            </a:endParaRPr>
          </a:p>
        </p:txBody>
      </p:sp>
      <p:sp>
        <p:nvSpPr>
          <p:cNvPr id="7" name="addin_text" hidden="1">
            <a:extLst>
              <a:ext uri="{FF2B5EF4-FFF2-40B4-BE49-F238E27FC236}">
                <a16:creationId xmlns:a16="http://schemas.microsoft.com/office/drawing/2014/main" id="{F4556088-B7CE-022B-F1EB-16F19C1F4D22}"/>
              </a:ext>
            </a:extLst>
          </p:cNvPr>
          <p:cNvSpPr/>
          <p:nvPr userDrawn="1"/>
        </p:nvSpPr>
        <p:spPr>
          <a:xfrm>
            <a:off x="5179412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>
                <a:latin typeface="+mn-lt"/>
              </a:rPr>
              <a:t>addin_text</a:t>
            </a:r>
            <a:endParaRPr lang="nb-NO" sz="800" dirty="0">
              <a:latin typeface="+mn-lt"/>
            </a:endParaRPr>
          </a:p>
        </p:txBody>
      </p:sp>
      <p:sp>
        <p:nvSpPr>
          <p:cNvPr id="8" name="addin_colorbox" hidden="1">
            <a:extLst>
              <a:ext uri="{FF2B5EF4-FFF2-40B4-BE49-F238E27FC236}">
                <a16:creationId xmlns:a16="http://schemas.microsoft.com/office/drawing/2014/main" id="{FA48FEE2-1891-4FDA-ABE3-AD1C65334EAA}"/>
              </a:ext>
            </a:extLst>
          </p:cNvPr>
          <p:cNvSpPr/>
          <p:nvPr userDrawn="1"/>
        </p:nvSpPr>
        <p:spPr>
          <a:xfrm>
            <a:off x="7873708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>
                <a:latin typeface="+mn-lt"/>
              </a:rPr>
              <a:t>addin_colorbox</a:t>
            </a:r>
            <a:endParaRPr lang="nb-NO" sz="800" dirty="0">
              <a:latin typeface="+mn-lt"/>
            </a:endParaRPr>
          </a:p>
        </p:txBody>
      </p:sp>
      <p:sp>
        <p:nvSpPr>
          <p:cNvPr id="10" name="addin_fillplaceholders" hidden="1">
            <a:extLst>
              <a:ext uri="{FF2B5EF4-FFF2-40B4-BE49-F238E27FC236}">
                <a16:creationId xmlns:a16="http://schemas.microsoft.com/office/drawing/2014/main" id="{44EDCFC5-3912-D55D-3FCA-982D241B7CDE}"/>
              </a:ext>
            </a:extLst>
          </p:cNvPr>
          <p:cNvSpPr/>
          <p:nvPr userDrawn="1"/>
        </p:nvSpPr>
        <p:spPr>
          <a:xfrm>
            <a:off x="9391984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>
                <a:latin typeface="+mn-lt"/>
              </a:rPr>
              <a:t>addin_fillplaceholders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60B900E-E850-B06C-4795-3F1EB4DAE0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53837" y="4004936"/>
            <a:ext cx="5831182" cy="3600"/>
          </a:xfrm>
          <a:solidFill>
            <a:srgbClr val="03542D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100" b="1">
                <a:solidFill>
                  <a:srgbClr val="DFEFD4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pic>
        <p:nvPicPr>
          <p:cNvPr id="15" name="logo_red" hidden="1">
            <a:extLst>
              <a:ext uri="{FF2B5EF4-FFF2-40B4-BE49-F238E27FC236}">
                <a16:creationId xmlns:a16="http://schemas.microsoft.com/office/drawing/2014/main" id="{C93A538C-926D-A167-715E-FAD7A432A0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27305" y="382845"/>
            <a:ext cx="256056" cy="424679"/>
          </a:xfrm>
          <a:prstGeom prst="rect">
            <a:avLst/>
          </a:prstGeom>
        </p:spPr>
      </p:pic>
      <p:pic>
        <p:nvPicPr>
          <p:cNvPr id="22" name="logo_dark" hidden="1">
            <a:extLst>
              <a:ext uri="{FF2B5EF4-FFF2-40B4-BE49-F238E27FC236}">
                <a16:creationId xmlns:a16="http://schemas.microsoft.com/office/drawing/2014/main" id="{53B1D529-1C7F-55C9-342F-3F465F90D2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27305" y="382845"/>
            <a:ext cx="257715" cy="424679"/>
          </a:xfrm>
          <a:prstGeom prst="rect">
            <a:avLst/>
          </a:prstGeom>
        </p:spPr>
      </p:pic>
      <p:pic>
        <p:nvPicPr>
          <p:cNvPr id="23" name="logo_light" hidden="1">
            <a:extLst>
              <a:ext uri="{FF2B5EF4-FFF2-40B4-BE49-F238E27FC236}">
                <a16:creationId xmlns:a16="http://schemas.microsoft.com/office/drawing/2014/main" id="{54F88E96-4C92-50D0-C6D7-C1ED1707924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27305" y="382845"/>
            <a:ext cx="257711" cy="424679"/>
          </a:xfrm>
          <a:prstGeom prst="rect">
            <a:avLst/>
          </a:prstGeom>
        </p:spPr>
      </p:pic>
      <p:pic>
        <p:nvPicPr>
          <p:cNvPr id="24" name="logo_blue" hidden="1">
            <a:extLst>
              <a:ext uri="{FF2B5EF4-FFF2-40B4-BE49-F238E27FC236}">
                <a16:creationId xmlns:a16="http://schemas.microsoft.com/office/drawing/2014/main" id="{308CE3EC-7E9D-1C85-3270-A5E808A3A66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27305" y="382845"/>
            <a:ext cx="257711" cy="424679"/>
          </a:xfrm>
          <a:prstGeom prst="rect">
            <a:avLst/>
          </a:prstGeom>
        </p:spPr>
      </p:pic>
      <p:pic>
        <p:nvPicPr>
          <p:cNvPr id="25" name="logo_brown" hidden="1">
            <a:extLst>
              <a:ext uri="{FF2B5EF4-FFF2-40B4-BE49-F238E27FC236}">
                <a16:creationId xmlns:a16="http://schemas.microsoft.com/office/drawing/2014/main" id="{61286C84-37C4-78C4-55C8-178ECCE6696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27305" y="382845"/>
            <a:ext cx="257711" cy="424679"/>
          </a:xfrm>
          <a:prstGeom prst="rect">
            <a:avLst/>
          </a:prstGeom>
        </p:spPr>
      </p:pic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645A1692-1F5D-7FB1-A400-62C1931EAE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27305" y="382845"/>
            <a:ext cx="257715" cy="42467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0000C8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>
                <a:latin typeface="+mn-lt"/>
              </a:defRPr>
            </a:lvl1pPr>
          </a:lstStyle>
          <a:p>
            <a:pPr lvl="0"/>
            <a:r>
              <a:rPr lang="nb-NO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79587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og bilde">
    <p:bg>
      <p:bgPr>
        <a:solidFill>
          <a:srgbClr val="DFE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E4F1F26-3C59-130C-8760-4B0E0D4B60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4572689"/>
            <a:ext cx="12192000" cy="228531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7AE8C4-279C-A095-7FC6-5753C459CE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2399" y="1991328"/>
            <a:ext cx="4087410" cy="1478140"/>
          </a:xfrm>
        </p:spPr>
        <p:txBody>
          <a:bodyPr anchor="ctr">
            <a:spAutoFit/>
          </a:bodyPr>
          <a:lstStyle>
            <a:lvl1pPr algn="l">
              <a:lnSpc>
                <a:spcPct val="98000"/>
              </a:lnSpc>
              <a:defRPr sz="4901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b-NO"/>
              <a:t>Overskrift to linjer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F4847-1898-0A4A-69EB-34419B16A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2399" y="3701537"/>
            <a:ext cx="4087410" cy="550915"/>
          </a:xfrm>
          <a:effectLst>
            <a:outerShdw blurRad="50800" dist="50800" dir="5400000" algn="ctr" rotWithShape="0">
              <a:srgbClr val="0000FD">
                <a:alpha val="0"/>
              </a:srgbClr>
            </a:outerShdw>
          </a:effectLst>
        </p:spPr>
        <p:txBody>
          <a:bodyPr lIns="0"/>
          <a:lstStyle>
            <a:lvl1pPr marL="0" indent="0" algn="l">
              <a:buNone/>
              <a:defRPr sz="1500">
                <a:solidFill>
                  <a:srgbClr val="03542D"/>
                </a:solidFill>
                <a:latin typeface="+mn-lt"/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4F35452-4D7B-6BE2-2FAB-6BF15BFA39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635" y="165640"/>
            <a:ext cx="3274796" cy="4684998"/>
          </a:xfrm>
          <a:effectLst>
            <a:outerShdw blurRad="50800" dist="50800" dir="5400000" algn="ctr" rotWithShape="0">
              <a:srgbClr val="0000FE">
                <a:alpha val="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30006">
                <a:solidFill>
                  <a:srgbClr val="03542D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1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64BA171-0FE8-9CC0-5D09-8DBB197C82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399" y="3621429"/>
            <a:ext cx="4087410" cy="3600"/>
          </a:xfrm>
          <a:solidFill>
            <a:srgbClr val="03542D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100" b="1">
                <a:solidFill>
                  <a:srgbClr val="DFEFD4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" name="addin_logo" hidden="1">
            <a:extLst>
              <a:ext uri="{FF2B5EF4-FFF2-40B4-BE49-F238E27FC236}">
                <a16:creationId xmlns:a16="http://schemas.microsoft.com/office/drawing/2014/main" id="{2E857052-404C-7650-C6F6-313A09D94070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>
                <a:latin typeface="+mn-lt"/>
              </a:rPr>
              <a:t>addin_logo</a:t>
            </a:r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BDA9D3F0-30FD-805D-BA19-71419CBC9983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>
                <a:latin typeface="+mn-lt"/>
              </a:rPr>
              <a:t>bg_green_kap_text_black,bg_blue_kap_text_black,bg_red_text_black,bg_light_text_black,bg_brown_text_white,</a:t>
            </a:r>
            <a:endParaRPr lang="nb-NO" sz="800" dirty="0">
              <a:latin typeface="+mn-lt"/>
            </a:endParaRPr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088C7EA0-D713-AA90-C6C9-57887C32F754}"/>
              </a:ext>
            </a:extLst>
          </p:cNvPr>
          <p:cNvSpPr/>
          <p:nvPr userDrawn="1"/>
        </p:nvSpPr>
        <p:spPr>
          <a:xfrm>
            <a:off x="3832264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>
                <a:latin typeface="+mn-lt"/>
              </a:rPr>
              <a:t>addin_background</a:t>
            </a:r>
            <a:endParaRPr lang="nb-NO" sz="800" dirty="0">
              <a:latin typeface="+mn-lt"/>
            </a:endParaRPr>
          </a:p>
        </p:txBody>
      </p:sp>
      <p:sp>
        <p:nvSpPr>
          <p:cNvPr id="9" name="addin_text" hidden="1">
            <a:extLst>
              <a:ext uri="{FF2B5EF4-FFF2-40B4-BE49-F238E27FC236}">
                <a16:creationId xmlns:a16="http://schemas.microsoft.com/office/drawing/2014/main" id="{EAE9BA71-BECC-436B-6319-9666F7424CA0}"/>
              </a:ext>
            </a:extLst>
          </p:cNvPr>
          <p:cNvSpPr/>
          <p:nvPr userDrawn="1"/>
        </p:nvSpPr>
        <p:spPr>
          <a:xfrm>
            <a:off x="5179412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>
                <a:latin typeface="+mn-lt"/>
              </a:rPr>
              <a:t>addin_text</a:t>
            </a:r>
            <a:endParaRPr lang="nb-NO" sz="800" dirty="0">
              <a:latin typeface="+mn-lt"/>
            </a:endParaRP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AD42EDB0-79C9-9D01-5DE8-EA56F318739E}"/>
              </a:ext>
            </a:extLst>
          </p:cNvPr>
          <p:cNvSpPr/>
          <p:nvPr userDrawn="1"/>
        </p:nvSpPr>
        <p:spPr>
          <a:xfrm>
            <a:off x="7873708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>
                <a:latin typeface="+mn-lt"/>
              </a:rPr>
              <a:t>addin_colorbox</a:t>
            </a:r>
            <a:endParaRPr lang="nb-NO" sz="800" dirty="0">
              <a:latin typeface="+mn-lt"/>
            </a:endParaRPr>
          </a:p>
        </p:txBody>
      </p:sp>
      <p:sp>
        <p:nvSpPr>
          <p:cNvPr id="11" name="addin_fillplaceholders" hidden="1">
            <a:extLst>
              <a:ext uri="{FF2B5EF4-FFF2-40B4-BE49-F238E27FC236}">
                <a16:creationId xmlns:a16="http://schemas.microsoft.com/office/drawing/2014/main" id="{762309D6-57A9-BA77-338A-A6E48802833E}"/>
              </a:ext>
            </a:extLst>
          </p:cNvPr>
          <p:cNvSpPr/>
          <p:nvPr userDrawn="1"/>
        </p:nvSpPr>
        <p:spPr>
          <a:xfrm>
            <a:off x="9391984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>
                <a:latin typeface="+mn-lt"/>
              </a:rPr>
              <a:t>addin_fillplaceholders</a:t>
            </a:r>
          </a:p>
        </p:txBody>
      </p:sp>
      <p:pic>
        <p:nvPicPr>
          <p:cNvPr id="13" name="logo_red" hidden="1">
            <a:extLst>
              <a:ext uri="{FF2B5EF4-FFF2-40B4-BE49-F238E27FC236}">
                <a16:creationId xmlns:a16="http://schemas.microsoft.com/office/drawing/2014/main" id="{033ECE8C-104E-67E1-DE52-A566816ECD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27305" y="382845"/>
            <a:ext cx="256056" cy="424679"/>
          </a:xfrm>
          <a:prstGeom prst="rect">
            <a:avLst/>
          </a:prstGeom>
        </p:spPr>
      </p:pic>
      <p:pic>
        <p:nvPicPr>
          <p:cNvPr id="14" name="logo_dark" hidden="1">
            <a:extLst>
              <a:ext uri="{FF2B5EF4-FFF2-40B4-BE49-F238E27FC236}">
                <a16:creationId xmlns:a16="http://schemas.microsoft.com/office/drawing/2014/main" id="{C90CA74E-81F0-697F-D90C-B3B48F0610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27305" y="382845"/>
            <a:ext cx="257715" cy="424679"/>
          </a:xfrm>
          <a:prstGeom prst="rect">
            <a:avLst/>
          </a:prstGeom>
        </p:spPr>
      </p:pic>
      <p:pic>
        <p:nvPicPr>
          <p:cNvPr id="15" name="logo_light" hidden="1">
            <a:extLst>
              <a:ext uri="{FF2B5EF4-FFF2-40B4-BE49-F238E27FC236}">
                <a16:creationId xmlns:a16="http://schemas.microsoft.com/office/drawing/2014/main" id="{CE156469-263D-4DC1-0D45-B68B85367BD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27305" y="382845"/>
            <a:ext cx="257711" cy="424679"/>
          </a:xfrm>
          <a:prstGeom prst="rect">
            <a:avLst/>
          </a:prstGeom>
        </p:spPr>
      </p:pic>
      <p:pic>
        <p:nvPicPr>
          <p:cNvPr id="16" name="logo_blue" hidden="1">
            <a:extLst>
              <a:ext uri="{FF2B5EF4-FFF2-40B4-BE49-F238E27FC236}">
                <a16:creationId xmlns:a16="http://schemas.microsoft.com/office/drawing/2014/main" id="{94B0F830-91C5-2206-7849-4681BC01ECD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27305" y="382845"/>
            <a:ext cx="257711" cy="424679"/>
          </a:xfrm>
          <a:prstGeom prst="rect">
            <a:avLst/>
          </a:prstGeom>
        </p:spPr>
      </p:pic>
      <p:pic>
        <p:nvPicPr>
          <p:cNvPr id="18" name="logo_brown" hidden="1">
            <a:extLst>
              <a:ext uri="{FF2B5EF4-FFF2-40B4-BE49-F238E27FC236}">
                <a16:creationId xmlns:a16="http://schemas.microsoft.com/office/drawing/2014/main" id="{34E8D62F-5674-7210-5561-F2C4EDABF59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27305" y="382845"/>
            <a:ext cx="257711" cy="424679"/>
          </a:xfrm>
          <a:prstGeom prst="rect">
            <a:avLst/>
          </a:prstGeom>
        </p:spPr>
      </p:pic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63E7A93F-1A1D-DE84-8849-12024D012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27305" y="382845"/>
            <a:ext cx="257715" cy="424679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0000C8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>
                <a:latin typeface="+mn-lt"/>
              </a:defRPr>
            </a:lvl1pPr>
          </a:lstStyle>
          <a:p>
            <a:pPr lvl="0"/>
            <a:r>
              <a:rPr lang="nb-NO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55037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">
    <p:bg>
      <p:bgPr>
        <a:solidFill>
          <a:srgbClr val="1B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AE8C4-279C-A095-7FC6-5753C459CE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04225" y="2514076"/>
            <a:ext cx="7984455" cy="3414531"/>
          </a:xfrm>
        </p:spPr>
        <p:txBody>
          <a:bodyPr wrap="square" anchor="t">
            <a:noAutofit/>
          </a:bodyPr>
          <a:lstStyle>
            <a:lvl1pPr algn="ctr">
              <a:lnSpc>
                <a:spcPct val="98000"/>
              </a:lnSpc>
              <a:defRPr sz="4101" spc="0" baseline="0">
                <a:solidFill>
                  <a:srgbClr val="FF8AD2"/>
                </a:solidFill>
                <a:latin typeface="+mj-lt"/>
              </a:defRPr>
            </a:lvl1pPr>
          </a:lstStyle>
          <a:p>
            <a:r>
              <a:rPr lang="nb-NO" dirty="0"/>
              <a:t>Sitat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17DBCFD-CAC0-B08B-076A-78B7674B64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18285" y="2044188"/>
            <a:ext cx="2355431" cy="266292"/>
          </a:xfrm>
          <a:solidFill>
            <a:srgbClr val="DFEFD4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wrap="none" lIns="90000" tIns="46800" rIns="90000" bIns="46800" anchor="ctr">
            <a:spAutoFit/>
          </a:bodyPr>
          <a:lstStyle>
            <a:lvl1pPr marL="0" indent="0" algn="ctr">
              <a:buNone/>
              <a:defRPr sz="1100" b="1" cap="all" baseline="0">
                <a:solidFill>
                  <a:srgbClr val="03542D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STIKKTITTEL SITAT PERSON EL.</a:t>
            </a:r>
          </a:p>
        </p:txBody>
      </p:sp>
      <p:sp>
        <p:nvSpPr>
          <p:cNvPr id="3" name="addin_logo" hidden="1">
            <a:extLst>
              <a:ext uri="{FF2B5EF4-FFF2-40B4-BE49-F238E27FC236}">
                <a16:creationId xmlns:a16="http://schemas.microsoft.com/office/drawing/2014/main" id="{7EC73488-53EC-5EB7-3A8F-BEE9DE7AC0F6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>
                <a:latin typeface="+mn-lt"/>
              </a:rPr>
              <a:t>addin_logo</a:t>
            </a:r>
          </a:p>
        </p:txBody>
      </p:sp>
      <p:sp>
        <p:nvSpPr>
          <p:cNvPr id="5" name="addin_colorlist" hidden="1">
            <a:extLst>
              <a:ext uri="{FF2B5EF4-FFF2-40B4-BE49-F238E27FC236}">
                <a16:creationId xmlns:a16="http://schemas.microsoft.com/office/drawing/2014/main" id="{6A66153A-48B5-39F5-3C0E-7E301ED21F77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>
                <a:latin typeface="+mn-lt"/>
              </a:rPr>
              <a:t>bg_green_sit_1_text_black,bg_blue_sit_text_black,bg_green_sit_2_text_black,bg_light_sit_text_black,</a:t>
            </a:r>
            <a:endParaRPr lang="nb-NO" sz="800" dirty="0">
              <a:latin typeface="+mn-lt"/>
            </a:endParaRPr>
          </a:p>
        </p:txBody>
      </p:sp>
      <p:sp>
        <p:nvSpPr>
          <p:cNvPr id="6" name="addin_background" hidden="1">
            <a:extLst>
              <a:ext uri="{FF2B5EF4-FFF2-40B4-BE49-F238E27FC236}">
                <a16:creationId xmlns:a16="http://schemas.microsoft.com/office/drawing/2014/main" id="{CC189CF8-F5F8-9795-AF20-D031599678CA}"/>
              </a:ext>
            </a:extLst>
          </p:cNvPr>
          <p:cNvSpPr/>
          <p:nvPr userDrawn="1"/>
        </p:nvSpPr>
        <p:spPr>
          <a:xfrm>
            <a:off x="3832264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>
                <a:latin typeface="+mn-lt"/>
              </a:rPr>
              <a:t>addin_background</a:t>
            </a:r>
            <a:endParaRPr lang="nb-NO" sz="800" dirty="0">
              <a:latin typeface="+mn-lt"/>
            </a:endParaRPr>
          </a:p>
        </p:txBody>
      </p:sp>
      <p:sp>
        <p:nvSpPr>
          <p:cNvPr id="7" name="addin_text" hidden="1">
            <a:extLst>
              <a:ext uri="{FF2B5EF4-FFF2-40B4-BE49-F238E27FC236}">
                <a16:creationId xmlns:a16="http://schemas.microsoft.com/office/drawing/2014/main" id="{289C0F34-E1BF-8BBA-9B45-45D798895FC3}"/>
              </a:ext>
            </a:extLst>
          </p:cNvPr>
          <p:cNvSpPr/>
          <p:nvPr userDrawn="1"/>
        </p:nvSpPr>
        <p:spPr>
          <a:xfrm>
            <a:off x="5179412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>
                <a:latin typeface="+mn-lt"/>
              </a:rPr>
              <a:t>addin_text</a:t>
            </a:r>
            <a:endParaRPr lang="nb-NO" sz="800" dirty="0">
              <a:latin typeface="+mn-lt"/>
            </a:endParaRPr>
          </a:p>
        </p:txBody>
      </p:sp>
      <p:sp>
        <p:nvSpPr>
          <p:cNvPr id="9" name="addin_colorbox" hidden="1">
            <a:extLst>
              <a:ext uri="{FF2B5EF4-FFF2-40B4-BE49-F238E27FC236}">
                <a16:creationId xmlns:a16="http://schemas.microsoft.com/office/drawing/2014/main" id="{64C39033-4654-703B-B5E4-09567AC96FA5}"/>
              </a:ext>
            </a:extLst>
          </p:cNvPr>
          <p:cNvSpPr/>
          <p:nvPr userDrawn="1"/>
        </p:nvSpPr>
        <p:spPr>
          <a:xfrm>
            <a:off x="7873708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>
                <a:latin typeface="+mn-lt"/>
              </a:rPr>
              <a:t>addin_colorbox</a:t>
            </a:r>
            <a:endParaRPr lang="nb-NO" sz="800" dirty="0">
              <a:latin typeface="+mn-lt"/>
            </a:endParaRPr>
          </a:p>
        </p:txBody>
      </p:sp>
      <p:sp>
        <p:nvSpPr>
          <p:cNvPr id="10" name="addin_fillplaceholders" hidden="1">
            <a:extLst>
              <a:ext uri="{FF2B5EF4-FFF2-40B4-BE49-F238E27FC236}">
                <a16:creationId xmlns:a16="http://schemas.microsoft.com/office/drawing/2014/main" id="{F9A3AA82-6CDC-C9E3-539E-9E50D8AFB379}"/>
              </a:ext>
            </a:extLst>
          </p:cNvPr>
          <p:cNvSpPr/>
          <p:nvPr userDrawn="1"/>
        </p:nvSpPr>
        <p:spPr>
          <a:xfrm>
            <a:off x="9391984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>
                <a:latin typeface="+mn-lt"/>
              </a:rPr>
              <a:t>addin_fillplaceholders</a:t>
            </a:r>
          </a:p>
        </p:txBody>
      </p:sp>
      <p:pic>
        <p:nvPicPr>
          <p:cNvPr id="11" name="logo_red" hidden="1">
            <a:extLst>
              <a:ext uri="{FF2B5EF4-FFF2-40B4-BE49-F238E27FC236}">
                <a16:creationId xmlns:a16="http://schemas.microsoft.com/office/drawing/2014/main" id="{B555651D-17EF-D31A-5764-3CF2D2DE62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27305" y="382845"/>
            <a:ext cx="256056" cy="424679"/>
          </a:xfrm>
          <a:prstGeom prst="rect">
            <a:avLst/>
          </a:prstGeom>
        </p:spPr>
      </p:pic>
      <p:pic>
        <p:nvPicPr>
          <p:cNvPr id="12" name="logo_dark" hidden="1">
            <a:extLst>
              <a:ext uri="{FF2B5EF4-FFF2-40B4-BE49-F238E27FC236}">
                <a16:creationId xmlns:a16="http://schemas.microsoft.com/office/drawing/2014/main" id="{F3110756-70E0-F733-E53B-EBE1D92D81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27305" y="382845"/>
            <a:ext cx="257715" cy="424679"/>
          </a:xfrm>
          <a:prstGeom prst="rect">
            <a:avLst/>
          </a:prstGeom>
        </p:spPr>
      </p:pic>
      <p:pic>
        <p:nvPicPr>
          <p:cNvPr id="13" name="logo_light" hidden="1">
            <a:extLst>
              <a:ext uri="{FF2B5EF4-FFF2-40B4-BE49-F238E27FC236}">
                <a16:creationId xmlns:a16="http://schemas.microsoft.com/office/drawing/2014/main" id="{FCCCA59E-D06C-9CA9-141F-46AB3499C4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27305" y="382845"/>
            <a:ext cx="257711" cy="424679"/>
          </a:xfrm>
          <a:prstGeom prst="rect">
            <a:avLst/>
          </a:prstGeom>
        </p:spPr>
      </p:pic>
      <p:pic>
        <p:nvPicPr>
          <p:cNvPr id="14" name="logo_blue" hidden="1">
            <a:extLst>
              <a:ext uri="{FF2B5EF4-FFF2-40B4-BE49-F238E27FC236}">
                <a16:creationId xmlns:a16="http://schemas.microsoft.com/office/drawing/2014/main" id="{1F6E1B80-8314-8817-9E06-303261243FB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27305" y="382845"/>
            <a:ext cx="257711" cy="424679"/>
          </a:xfrm>
          <a:prstGeom prst="rect">
            <a:avLst/>
          </a:prstGeom>
        </p:spPr>
      </p:pic>
      <p:pic>
        <p:nvPicPr>
          <p:cNvPr id="15" name="logo_brown" hidden="1">
            <a:extLst>
              <a:ext uri="{FF2B5EF4-FFF2-40B4-BE49-F238E27FC236}">
                <a16:creationId xmlns:a16="http://schemas.microsoft.com/office/drawing/2014/main" id="{75C91700-BD7E-F59B-8FC0-67E9492133C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27305" y="382845"/>
            <a:ext cx="257711" cy="424679"/>
          </a:xfrm>
          <a:prstGeom prst="rect">
            <a:avLst/>
          </a:prstGeom>
        </p:spPr>
      </p:pic>
      <p:pic>
        <p:nvPicPr>
          <p:cNvPr id="17" name="logo_sitgreen" hidden="1">
            <a:extLst>
              <a:ext uri="{FF2B5EF4-FFF2-40B4-BE49-F238E27FC236}">
                <a16:creationId xmlns:a16="http://schemas.microsoft.com/office/drawing/2014/main" id="{8435C146-96D9-551B-BD36-41B349AA2A8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427305" y="382846"/>
            <a:ext cx="256056" cy="424679"/>
          </a:xfrm>
          <a:prstGeom prst="rect">
            <a:avLst/>
          </a:prstGeom>
        </p:spPr>
      </p:pic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0EF4A52C-9BCE-7E55-75E7-5AFCB97F4B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27305" y="382845"/>
            <a:ext cx="257715" cy="424679"/>
          </a:xfr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0000C8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>
                <a:latin typeface="+mn-lt"/>
              </a:defRPr>
            </a:lvl1pPr>
          </a:lstStyle>
          <a:p>
            <a:pPr lvl="0"/>
            <a:r>
              <a:rPr lang="nb-NO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36398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DD52DE3-A32C-E1DC-8F84-4805A9B139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7AE8C4-279C-A095-7FC6-5753C459CE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8315" y="4588691"/>
            <a:ext cx="4021540" cy="1234396"/>
          </a:xfrm>
          <a:solidFill>
            <a:srgbClr val="DFEFD4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wrap="square" lIns="432000" tIns="432000" rIns="432000" bIns="432000" anchor="b">
            <a:spAutoFit/>
          </a:bodyPr>
          <a:lstStyle>
            <a:lvl1pPr algn="ctr">
              <a:lnSpc>
                <a:spcPct val="98000"/>
              </a:lnSpc>
              <a:defRPr sz="2400" spc="0" baseline="0">
                <a:solidFill>
                  <a:srgbClr val="03542D"/>
                </a:solidFill>
                <a:latin typeface="+mj-lt"/>
              </a:defRPr>
            </a:lvl1pPr>
          </a:lstStyle>
          <a:p>
            <a:r>
              <a:rPr lang="nb-NO" dirty="0"/>
              <a:t>Tekst</a:t>
            </a:r>
          </a:p>
        </p:txBody>
      </p:sp>
      <p:sp>
        <p:nvSpPr>
          <p:cNvPr id="3" name="addin_logo" hidden="1">
            <a:extLst>
              <a:ext uri="{FF2B5EF4-FFF2-40B4-BE49-F238E27FC236}">
                <a16:creationId xmlns:a16="http://schemas.microsoft.com/office/drawing/2014/main" id="{FA2814B0-F60C-5DFA-2602-AFEE1EEB33EC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>
                <a:latin typeface="+mn-lt"/>
              </a:rPr>
              <a:t>addin_logo</a:t>
            </a:r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2BF5A939-3ED5-4B4A-EAC6-176565574491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>
                <a:latin typeface="+mn-lt"/>
              </a:rPr>
              <a:t>bg_box,bg_wtf_box,white_logo,black_logo,</a:t>
            </a:r>
            <a:endParaRPr lang="nb-NO" sz="800" dirty="0">
              <a:latin typeface="+mn-lt"/>
            </a:endParaRPr>
          </a:p>
        </p:txBody>
      </p:sp>
      <p:sp>
        <p:nvSpPr>
          <p:cNvPr id="7" name="addin_text" hidden="1">
            <a:extLst>
              <a:ext uri="{FF2B5EF4-FFF2-40B4-BE49-F238E27FC236}">
                <a16:creationId xmlns:a16="http://schemas.microsoft.com/office/drawing/2014/main" id="{1DC69D8B-7675-1284-51DB-0222C1C5659A}"/>
              </a:ext>
            </a:extLst>
          </p:cNvPr>
          <p:cNvSpPr/>
          <p:nvPr userDrawn="1"/>
        </p:nvSpPr>
        <p:spPr>
          <a:xfrm>
            <a:off x="5179412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>
                <a:latin typeface="+mn-lt"/>
              </a:rPr>
              <a:t>addin_text</a:t>
            </a:r>
            <a:endParaRPr lang="nb-NO" sz="800" dirty="0">
              <a:latin typeface="+mn-lt"/>
            </a:endParaRPr>
          </a:p>
        </p:txBody>
      </p:sp>
      <p:sp>
        <p:nvSpPr>
          <p:cNvPr id="8" name="addin_colorbox" hidden="1">
            <a:extLst>
              <a:ext uri="{FF2B5EF4-FFF2-40B4-BE49-F238E27FC236}">
                <a16:creationId xmlns:a16="http://schemas.microsoft.com/office/drawing/2014/main" id="{832EBE38-6287-2F7B-0119-CFA730D1B1C3}"/>
              </a:ext>
            </a:extLst>
          </p:cNvPr>
          <p:cNvSpPr/>
          <p:nvPr userDrawn="1"/>
        </p:nvSpPr>
        <p:spPr>
          <a:xfrm>
            <a:off x="7873708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>
                <a:latin typeface="+mn-lt"/>
              </a:rPr>
              <a:t>addin_colorbox</a:t>
            </a:r>
            <a:endParaRPr lang="nb-NO" sz="800" dirty="0">
              <a:latin typeface="+mn-lt"/>
            </a:endParaRPr>
          </a:p>
        </p:txBody>
      </p:sp>
      <p:sp>
        <p:nvSpPr>
          <p:cNvPr id="9" name="addin_fillplaceholders" hidden="1">
            <a:extLst>
              <a:ext uri="{FF2B5EF4-FFF2-40B4-BE49-F238E27FC236}">
                <a16:creationId xmlns:a16="http://schemas.microsoft.com/office/drawing/2014/main" id="{6AFDC073-D6D2-32FD-16A7-0D58A2708D9A}"/>
              </a:ext>
            </a:extLst>
          </p:cNvPr>
          <p:cNvSpPr/>
          <p:nvPr userDrawn="1"/>
        </p:nvSpPr>
        <p:spPr>
          <a:xfrm>
            <a:off x="9391984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>
                <a:latin typeface="+mn-lt"/>
              </a:rPr>
              <a:t>addin_fillplaceholders</a:t>
            </a:r>
          </a:p>
        </p:txBody>
      </p:sp>
      <p:pic>
        <p:nvPicPr>
          <p:cNvPr id="13" name="logo_red" hidden="1">
            <a:extLst>
              <a:ext uri="{FF2B5EF4-FFF2-40B4-BE49-F238E27FC236}">
                <a16:creationId xmlns:a16="http://schemas.microsoft.com/office/drawing/2014/main" id="{ECE262DE-D306-2090-D038-67DC0EA113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27305" y="382845"/>
            <a:ext cx="256056" cy="424679"/>
          </a:xfrm>
          <a:prstGeom prst="rect">
            <a:avLst/>
          </a:prstGeom>
        </p:spPr>
      </p:pic>
      <p:pic>
        <p:nvPicPr>
          <p:cNvPr id="14" name="logo_dark" hidden="1">
            <a:extLst>
              <a:ext uri="{FF2B5EF4-FFF2-40B4-BE49-F238E27FC236}">
                <a16:creationId xmlns:a16="http://schemas.microsoft.com/office/drawing/2014/main" id="{0C46CB66-097F-83CC-6C71-471380389B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27305" y="382845"/>
            <a:ext cx="257715" cy="424679"/>
          </a:xfrm>
          <a:prstGeom prst="rect">
            <a:avLst/>
          </a:prstGeom>
        </p:spPr>
      </p:pic>
      <p:pic>
        <p:nvPicPr>
          <p:cNvPr id="11" name="logo_light" hidden="1">
            <a:extLst>
              <a:ext uri="{FF2B5EF4-FFF2-40B4-BE49-F238E27FC236}">
                <a16:creationId xmlns:a16="http://schemas.microsoft.com/office/drawing/2014/main" id="{9B1EF474-1DB5-09D0-0642-3485542E2BD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27305" y="382845"/>
            <a:ext cx="257711" cy="424679"/>
          </a:xfrm>
          <a:prstGeom prst="rect">
            <a:avLst/>
          </a:prstGeom>
        </p:spPr>
      </p:pic>
      <p:pic>
        <p:nvPicPr>
          <p:cNvPr id="12" name="logo_blue" hidden="1">
            <a:extLst>
              <a:ext uri="{FF2B5EF4-FFF2-40B4-BE49-F238E27FC236}">
                <a16:creationId xmlns:a16="http://schemas.microsoft.com/office/drawing/2014/main" id="{062A6AD6-4894-4C0F-A507-AA7B329F826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27305" y="382845"/>
            <a:ext cx="257711" cy="424679"/>
          </a:xfrm>
          <a:prstGeom prst="rect">
            <a:avLst/>
          </a:prstGeom>
        </p:spPr>
      </p:pic>
      <p:pic>
        <p:nvPicPr>
          <p:cNvPr id="16" name="logo_brown" hidden="1">
            <a:extLst>
              <a:ext uri="{FF2B5EF4-FFF2-40B4-BE49-F238E27FC236}">
                <a16:creationId xmlns:a16="http://schemas.microsoft.com/office/drawing/2014/main" id="{F29A1967-7D34-F97D-4B02-8BC172E26AD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27305" y="382845"/>
            <a:ext cx="257711" cy="424679"/>
          </a:xfrm>
          <a:prstGeom prst="rect">
            <a:avLst/>
          </a:prstGeom>
        </p:spPr>
      </p:pic>
      <p:pic>
        <p:nvPicPr>
          <p:cNvPr id="17" name="logo_sitgreen" hidden="1">
            <a:extLst>
              <a:ext uri="{FF2B5EF4-FFF2-40B4-BE49-F238E27FC236}">
                <a16:creationId xmlns:a16="http://schemas.microsoft.com/office/drawing/2014/main" id="{63F48C2C-A466-B63F-90A0-03FE3158927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427305" y="382846"/>
            <a:ext cx="256056" cy="424679"/>
          </a:xfrm>
          <a:prstGeom prst="rect">
            <a:avLst/>
          </a:prstGeom>
        </p:spPr>
      </p:pic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6EB79230-1948-356F-6EE0-2887CE030E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27305" y="382845"/>
            <a:ext cx="257715" cy="42467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0000C8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>
                <a:latin typeface="+mn-lt"/>
              </a:defRPr>
            </a:lvl1pPr>
          </a:lstStyle>
          <a:p>
            <a:pPr lvl="0"/>
            <a:r>
              <a:rPr lang="nb-NO"/>
              <a:t> </a:t>
            </a:r>
            <a:endParaRPr lang="nb-NO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0B90C52-7CBB-CD85-687A-27BD765E37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8663" y="6249988"/>
            <a:ext cx="3821204" cy="365125"/>
          </a:xfrm>
        </p:spPr>
        <p:txBody>
          <a:bodyPr lIns="0" tIns="0" rIns="0" bIns="0" anchor="ctr"/>
          <a:lstStyle>
            <a:lvl1pPr marL="0" indent="0">
              <a:buNone/>
              <a:defRPr sz="900">
                <a:solidFill>
                  <a:schemeClr val="bg1"/>
                </a:solidFill>
                <a:latin typeface="Norad Serif" pitchFamily="2" charset="0"/>
              </a:defRPr>
            </a:lvl1pPr>
          </a:lstStyle>
          <a:p>
            <a:pPr lvl="0"/>
            <a:r>
              <a:rPr lang="nb-NO" dirty="0"/>
              <a:t>Kilde:</a:t>
            </a:r>
          </a:p>
        </p:txBody>
      </p:sp>
    </p:spTree>
    <p:extLst>
      <p:ext uri="{BB962C8B-B14F-4D97-AF65-F5344CB8AC3E}">
        <p14:creationId xmlns:p14="http://schemas.microsoft.com/office/powerpoint/2010/main" val="1137892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 og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05A6-B9C8-453C-1869-982078DE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33" y="435272"/>
            <a:ext cx="11172828" cy="121879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A53462-2C57-FEEF-6C39-343DBB7F98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8633" y="1680087"/>
            <a:ext cx="11172828" cy="31332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i="0">
                <a:solidFill>
                  <a:srgbClr val="03542D"/>
                </a:solidFill>
                <a:latin typeface="Norad Serif Italic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6A1A8F9-B85C-6F52-9137-900CC120B717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508632" y="2649723"/>
            <a:ext cx="11172828" cy="3041466"/>
          </a:xfrm>
          <a:prstGeom prst="rect">
            <a:avLst/>
          </a:prstGeom>
        </p:spPr>
        <p:txBody>
          <a:bodyPr lIns="25200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  <a:endParaRPr lang="nb-NO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DA0C92-77FE-863E-7893-C4DD4B9419A4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7932419" y="6249691"/>
            <a:ext cx="105346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nb-NO"/>
              <a:t>2022-12</a:t>
            </a:r>
            <a:endParaRPr lang="nb-NO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16A1BC-E010-68D7-BB08-8A683249044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818743" y="624969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nb-NO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535D8F-1935-7B94-C3AC-E8C7863A583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508634" y="6249691"/>
            <a:ext cx="16526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D9498812-75DB-45C7-A78C-56B6395BDEA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1A97EED-55D1-E17F-5019-F8775BEDB3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8663" y="6249988"/>
            <a:ext cx="3821204" cy="365125"/>
          </a:xfrm>
        </p:spPr>
        <p:txBody>
          <a:bodyPr lIns="0" tIns="0" rIns="0" bIns="0" anchor="ctr"/>
          <a:lstStyle>
            <a:lvl1pPr marL="0" indent="0">
              <a:buNone/>
              <a:defRPr sz="900">
                <a:latin typeface="Norad Serif" pitchFamily="2" charset="0"/>
              </a:defRPr>
            </a:lvl1pPr>
          </a:lstStyle>
          <a:p>
            <a:pPr lvl="0"/>
            <a:r>
              <a:rPr lang="nb-NO"/>
              <a:t>Kilde: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91155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graf (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05A6-B9C8-453C-1869-982078DE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33" y="456061"/>
            <a:ext cx="11172828" cy="586831"/>
          </a:xfrm>
        </p:spPr>
        <p:txBody>
          <a:bodyPr anchor="b">
            <a:sp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A53462-2C57-FEEF-6C39-343DBB7F98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8633" y="1072346"/>
            <a:ext cx="11172828" cy="31332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i="0">
                <a:solidFill>
                  <a:srgbClr val="03542D"/>
                </a:solidFill>
                <a:latin typeface="Norad Serif Italic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6A1A8F9-B85C-6F52-9137-900CC120B717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6952690" y="2089340"/>
            <a:ext cx="4728770" cy="3601849"/>
          </a:xfrm>
          <a:prstGeom prst="rect">
            <a:avLst/>
          </a:prstGeom>
        </p:spPr>
        <p:txBody>
          <a:bodyPr lIns="25200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  <a:endParaRPr lang="nb-NO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6BD6B6D-65AE-7127-1876-A402935B19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635" y="2313700"/>
            <a:ext cx="5384165" cy="3252506"/>
          </a:xfrm>
          <a:prstGeom prst="rect">
            <a:avLst/>
          </a:prstGeom>
        </p:spPr>
        <p:txBody>
          <a:bodyPr lIns="126000" tIns="0" rIns="0" bIns="0"/>
          <a:lstStyle>
            <a:lvl1pPr>
              <a:defRPr b="0">
                <a:latin typeface="+mn-lt"/>
              </a:defRPr>
            </a:lvl1pPr>
            <a:lvl2pPr>
              <a:defRPr b="0">
                <a:latin typeface="+mn-lt"/>
              </a:defRPr>
            </a:lvl2pPr>
            <a:lvl3pPr>
              <a:defRPr b="0">
                <a:latin typeface="+mn-lt"/>
              </a:defRPr>
            </a:lvl3pPr>
            <a:lvl4pPr>
              <a:defRPr b="0">
                <a:latin typeface="+mn-lt"/>
              </a:defRPr>
            </a:lvl4pPr>
            <a:lvl5pPr>
              <a:defRPr b="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D153C97-B6EF-A2DE-11D3-35F5733362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8634" y="2061905"/>
            <a:ext cx="5384165" cy="23422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b="1">
                <a:latin typeface="+mn-lt"/>
              </a:defRPr>
            </a:lvl1pPr>
            <a:lvl2pPr marL="2286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85F781-7BDA-03B6-F48D-D6A8C0E0ADCA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7932419" y="6249691"/>
            <a:ext cx="105346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nb-NO"/>
              <a:t>2022-12</a:t>
            </a:r>
            <a:endParaRPr lang="nb-NO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36DDFB3-335D-241C-A7B8-89F462C0B9E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818743" y="624969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nb-NO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1301676-2AC6-6F23-FCE3-93629B95F5D6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508634" y="6249691"/>
            <a:ext cx="16526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D9498812-75DB-45C7-A78C-56B6395BDEA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25FE81A-A1E6-9EDB-B83C-E28BCB7CF9A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8663" y="6249988"/>
            <a:ext cx="3821204" cy="365125"/>
          </a:xfrm>
        </p:spPr>
        <p:txBody>
          <a:bodyPr lIns="0" tIns="0" rIns="0" bIns="0" anchor="ctr"/>
          <a:lstStyle>
            <a:lvl1pPr marL="0" indent="0">
              <a:buNone/>
              <a:defRPr sz="900">
                <a:latin typeface="Norad Serif" pitchFamily="2" charset="0"/>
              </a:defRPr>
            </a:lvl1pPr>
          </a:lstStyle>
          <a:p>
            <a:pPr lvl="0"/>
            <a:r>
              <a:rPr lang="nb-NO"/>
              <a:t>Kilde: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55032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 og graf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05A6-B9C8-453C-1869-982078DE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33" y="467173"/>
            <a:ext cx="11172828" cy="1173662"/>
          </a:xfrm>
        </p:spPr>
        <p:txBody>
          <a:bodyPr anchor="b">
            <a:noAutofit/>
          </a:bodyPr>
          <a:lstStyle>
            <a:lvl1pPr algn="ctr"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A53462-2C57-FEEF-6C39-343DBB7F98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8633" y="1670291"/>
            <a:ext cx="11172828" cy="313327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000" i="0">
                <a:solidFill>
                  <a:srgbClr val="03542D"/>
                </a:solidFill>
                <a:latin typeface="Norad Serif Italic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6A1A8F9-B85C-6F52-9137-900CC120B717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6952690" y="2089340"/>
            <a:ext cx="4728770" cy="3601849"/>
          </a:xfrm>
          <a:prstGeom prst="rect">
            <a:avLst/>
          </a:prstGeom>
        </p:spPr>
        <p:txBody>
          <a:bodyPr lIns="25200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  <a:endParaRPr lang="nb-NO" dirty="0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1149B5EF-8F1A-3368-AB69-F8267F379438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508635" y="2089340"/>
            <a:ext cx="4728770" cy="3601849"/>
          </a:xfrm>
          <a:prstGeom prst="rect">
            <a:avLst/>
          </a:prstGeom>
        </p:spPr>
        <p:txBody>
          <a:bodyPr lIns="25200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  <a:endParaRPr lang="nb-NO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647259C-15C7-6462-D5A9-ED40E36C0364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932419" y="6249691"/>
            <a:ext cx="105346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nb-NO"/>
              <a:t>2022-12</a:t>
            </a:r>
            <a:endParaRPr lang="nb-NO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B545D26-0023-5E39-80DA-4A2583BAD42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818743" y="624969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nb-NO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BBE668F-135F-EEBD-4F07-1625E9F812C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508634" y="6249691"/>
            <a:ext cx="16526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D9498812-75DB-45C7-A78C-56B6395BDEA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9558294-9C59-ED16-E882-0D8F672DD72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8663" y="6249988"/>
            <a:ext cx="3821204" cy="365125"/>
          </a:xfrm>
        </p:spPr>
        <p:txBody>
          <a:bodyPr lIns="0" tIns="0" rIns="0" bIns="0" anchor="ctr"/>
          <a:lstStyle>
            <a:lvl1pPr marL="0" indent="0">
              <a:buNone/>
              <a:defRPr sz="900">
                <a:latin typeface="Norad Serif" pitchFamily="2" charset="0"/>
              </a:defRPr>
            </a:lvl1pPr>
          </a:lstStyle>
          <a:p>
            <a:pPr lvl="0"/>
            <a:r>
              <a:rPr lang="nb-NO"/>
              <a:t>Kilde: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29448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 og graf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1149B5EF-8F1A-3368-AB69-F8267F379438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508635" y="2089341"/>
            <a:ext cx="11172825" cy="3601848"/>
          </a:xfrm>
          <a:prstGeom prst="rect">
            <a:avLst/>
          </a:prstGeom>
        </p:spPr>
        <p:txBody>
          <a:bodyPr lIns="25200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9605A6-B9C8-453C-1869-982078DE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33" y="467173"/>
            <a:ext cx="11172828" cy="1173662"/>
          </a:xfrm>
        </p:spPr>
        <p:txBody>
          <a:bodyPr anchor="b">
            <a:noAutofit/>
          </a:bodyPr>
          <a:lstStyle>
            <a:lvl1pPr algn="ctr"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A53462-2C57-FEEF-6C39-343DBB7F98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8633" y="1670291"/>
            <a:ext cx="11172828" cy="313327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000" i="0">
                <a:solidFill>
                  <a:srgbClr val="03542D"/>
                </a:solidFill>
                <a:latin typeface="Norad Serif Italic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1718F4-25A5-727E-076A-1EC344E23BA4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932419" y="6249691"/>
            <a:ext cx="105346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nb-NO"/>
              <a:t>2022-12</a:t>
            </a:r>
            <a:endParaRPr lang="nb-NO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15BE9A-C35D-A43A-5ECC-E8632C49125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818743" y="624969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nb-NO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3609E8-3B59-DAAB-B6F0-E4236F095FB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508634" y="6249691"/>
            <a:ext cx="16526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D9498812-75DB-45C7-A78C-56B6395BDEA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0790DF6-5165-8413-4F3F-298AFE2D3E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8663" y="6249988"/>
            <a:ext cx="3821204" cy="365125"/>
          </a:xfrm>
        </p:spPr>
        <p:txBody>
          <a:bodyPr lIns="0" tIns="0" rIns="0" bIns="0" anchor="ctr"/>
          <a:lstStyle>
            <a:lvl1pPr marL="0" indent="0">
              <a:buNone/>
              <a:defRPr sz="900">
                <a:latin typeface="Norad Serif" pitchFamily="2" charset="0"/>
              </a:defRPr>
            </a:lvl1pPr>
          </a:lstStyle>
          <a:p>
            <a:pPr lvl="0"/>
            <a:r>
              <a:rPr lang="nb-NO"/>
              <a:t>Kilde: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80834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05A6-B9C8-453C-1869-982078DE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33" y="467173"/>
            <a:ext cx="11172828" cy="1173662"/>
          </a:xfrm>
        </p:spPr>
        <p:txBody>
          <a:bodyPr anchor="b">
            <a:noAutofit/>
          </a:bodyPr>
          <a:lstStyle>
            <a:lvl1pPr algn="ctr"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A53462-2C57-FEEF-6C39-343DBB7F98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8633" y="1670291"/>
            <a:ext cx="11172828" cy="313327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000" i="0">
                <a:solidFill>
                  <a:srgbClr val="03542D"/>
                </a:solidFill>
                <a:latin typeface="Norad Serif Italic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3267E69F-D7E2-6C96-7FE7-BB619FF1BD2D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508634" y="2089342"/>
            <a:ext cx="11172825" cy="3601848"/>
          </a:xfrm>
          <a:prstGeom prst="rect">
            <a:avLst/>
          </a:prstGeom>
        </p:spPr>
        <p:txBody>
          <a:bodyPr lIns="25200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table</a:t>
            </a:r>
            <a:endParaRPr lang="nb-NO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79E4FD-7437-FD81-D6EA-388E62043DFF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932419" y="6249691"/>
            <a:ext cx="105346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nb-NO"/>
              <a:t>2022-12</a:t>
            </a:r>
            <a:endParaRPr lang="nb-NO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71FB74-DAD4-396A-1B06-809231589EFD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818743" y="624969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nb-NO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893AAB-E783-3F38-5666-D7822764FDE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508634" y="6249691"/>
            <a:ext cx="16526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D9498812-75DB-45C7-A78C-56B6395BDEA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551D9738-514F-A32C-BB9B-27F9BBC255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8663" y="6249988"/>
            <a:ext cx="3821204" cy="365125"/>
          </a:xfrm>
        </p:spPr>
        <p:txBody>
          <a:bodyPr lIns="0" tIns="0" rIns="0" bIns="0" anchor="ctr"/>
          <a:lstStyle>
            <a:lvl1pPr marL="0" indent="0">
              <a:buNone/>
              <a:defRPr sz="900">
                <a:latin typeface="Norad Serif" pitchFamily="2" charset="0"/>
              </a:defRPr>
            </a:lvl1pPr>
          </a:lstStyle>
          <a:p>
            <a:pPr lvl="0"/>
            <a:r>
              <a:rPr lang="nb-NO"/>
              <a:t>Kilde: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89617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logo">
    <p:bg>
      <p:bgPr>
        <a:solidFill>
          <a:srgbClr val="DFE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AE8C4-279C-A095-7FC6-5753C459CE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65943" y="4136625"/>
            <a:ext cx="9260114" cy="1478140"/>
          </a:xfrm>
        </p:spPr>
        <p:txBody>
          <a:bodyPr anchor="ctr">
            <a:noAutofit/>
          </a:bodyPr>
          <a:lstStyle>
            <a:lvl1pPr algn="ctr">
              <a:lnSpc>
                <a:spcPct val="98000"/>
              </a:lnSpc>
              <a:defRPr sz="4901" b="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b-NO"/>
              <a:t>Overskrift </a:t>
            </a:r>
            <a:br>
              <a:rPr lang="nb-NO"/>
            </a:br>
            <a:r>
              <a:rPr lang="nb-NO"/>
              <a:t>to linjer</a:t>
            </a:r>
            <a:endParaRPr lang="nb-NO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4A07367-0470-A68B-EC7A-E1C4809E9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943" y="5846596"/>
            <a:ext cx="9260114" cy="562566"/>
          </a:xfrm>
          <a:effectLst>
            <a:outerShdw blurRad="50800" dist="50800" dir="5400000" algn="ctr" rotWithShape="0">
              <a:srgbClr val="0000FE">
                <a:alpha val="0"/>
              </a:srgbClr>
            </a:outerShdw>
          </a:effectLst>
        </p:spPr>
        <p:txBody>
          <a:bodyPr lIns="0"/>
          <a:lstStyle>
            <a:lvl1pPr marL="0" indent="0" algn="ctr">
              <a:buNone/>
              <a:defRPr sz="1500">
                <a:solidFill>
                  <a:srgbClr val="03542D"/>
                </a:solidFill>
                <a:latin typeface="+mn-lt"/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3" name="addin_logo" hidden="1">
            <a:extLst>
              <a:ext uri="{FF2B5EF4-FFF2-40B4-BE49-F238E27FC236}">
                <a16:creationId xmlns:a16="http://schemas.microsoft.com/office/drawing/2014/main" id="{978E3FF1-F28C-E744-DDC8-47F6D361AB4A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>
                <a:latin typeface="+mn-lt"/>
              </a:rPr>
              <a:t>addin_logo</a:t>
            </a:r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91A42D34-5B6C-21FB-3650-C9260B18F83D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>
                <a:latin typeface="+mn-lt"/>
              </a:rPr>
              <a:t>bg_green_1_text_black,bg_green_2_text_black,bg_blue_text_black,bg_pink_text_black,bg_blue_text_black,bg_purple_text_black,bg_pink_text_black,</a:t>
            </a:r>
            <a:endParaRPr lang="nb-NO" sz="800" dirty="0">
              <a:latin typeface="+mn-lt"/>
            </a:endParaRPr>
          </a:p>
        </p:txBody>
      </p:sp>
      <p:sp>
        <p:nvSpPr>
          <p:cNvPr id="5" name="addin_background" hidden="1">
            <a:extLst>
              <a:ext uri="{FF2B5EF4-FFF2-40B4-BE49-F238E27FC236}">
                <a16:creationId xmlns:a16="http://schemas.microsoft.com/office/drawing/2014/main" id="{CDD88547-8183-AE0A-77BD-971F24312BD7}"/>
              </a:ext>
            </a:extLst>
          </p:cNvPr>
          <p:cNvSpPr/>
          <p:nvPr userDrawn="1"/>
        </p:nvSpPr>
        <p:spPr>
          <a:xfrm>
            <a:off x="3832264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>
                <a:latin typeface="+mn-lt"/>
              </a:rPr>
              <a:t>addin_background</a:t>
            </a:r>
            <a:endParaRPr lang="nb-NO" sz="800" dirty="0">
              <a:latin typeface="+mn-lt"/>
            </a:endParaRPr>
          </a:p>
        </p:txBody>
      </p:sp>
      <p:sp>
        <p:nvSpPr>
          <p:cNvPr id="6" name="addin_text" hidden="1">
            <a:extLst>
              <a:ext uri="{FF2B5EF4-FFF2-40B4-BE49-F238E27FC236}">
                <a16:creationId xmlns:a16="http://schemas.microsoft.com/office/drawing/2014/main" id="{38805E4B-0399-31CD-F576-C04859E07208}"/>
              </a:ext>
            </a:extLst>
          </p:cNvPr>
          <p:cNvSpPr/>
          <p:nvPr userDrawn="1"/>
        </p:nvSpPr>
        <p:spPr>
          <a:xfrm>
            <a:off x="5179412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>
                <a:latin typeface="+mn-lt"/>
              </a:rPr>
              <a:t>addin_text</a:t>
            </a:r>
            <a:endParaRPr lang="nb-NO" sz="800" dirty="0">
              <a:latin typeface="+mn-lt"/>
            </a:endParaRPr>
          </a:p>
        </p:txBody>
      </p:sp>
      <p:sp>
        <p:nvSpPr>
          <p:cNvPr id="7" name="addin_colorbox" hidden="1">
            <a:extLst>
              <a:ext uri="{FF2B5EF4-FFF2-40B4-BE49-F238E27FC236}">
                <a16:creationId xmlns:a16="http://schemas.microsoft.com/office/drawing/2014/main" id="{7A6B0FDD-1F2C-1C12-FF86-D3F87CEE5AE6}"/>
              </a:ext>
            </a:extLst>
          </p:cNvPr>
          <p:cNvSpPr/>
          <p:nvPr userDrawn="1"/>
        </p:nvSpPr>
        <p:spPr>
          <a:xfrm>
            <a:off x="7873708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>
                <a:latin typeface="+mn-lt"/>
              </a:rPr>
              <a:t>addin_colorbox</a:t>
            </a:r>
            <a:endParaRPr lang="nb-NO" sz="800" dirty="0">
              <a:latin typeface="+mn-lt"/>
            </a:endParaRPr>
          </a:p>
        </p:txBody>
      </p:sp>
      <p:sp>
        <p:nvSpPr>
          <p:cNvPr id="8" name="addin_fillplaceholders" hidden="1">
            <a:extLst>
              <a:ext uri="{FF2B5EF4-FFF2-40B4-BE49-F238E27FC236}">
                <a16:creationId xmlns:a16="http://schemas.microsoft.com/office/drawing/2014/main" id="{DA054F2F-D42F-4D19-7421-AFADCDABEBEB}"/>
              </a:ext>
            </a:extLst>
          </p:cNvPr>
          <p:cNvSpPr/>
          <p:nvPr userDrawn="1"/>
        </p:nvSpPr>
        <p:spPr>
          <a:xfrm>
            <a:off x="9391984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>
                <a:latin typeface="+mn-lt"/>
              </a:rPr>
              <a:t>addin_fillplaceholders</a:t>
            </a:r>
          </a:p>
        </p:txBody>
      </p:sp>
      <p:pic>
        <p:nvPicPr>
          <p:cNvPr id="9" name="logo_dark" hidden="1">
            <a:extLst>
              <a:ext uri="{FF2B5EF4-FFF2-40B4-BE49-F238E27FC236}">
                <a16:creationId xmlns:a16="http://schemas.microsoft.com/office/drawing/2014/main" id="{E9EE47A3-3AA9-E5BB-F97E-863E69AF9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6252" y="749098"/>
            <a:ext cx="1799496" cy="2965323"/>
          </a:xfrm>
          <a:prstGeom prst="rect">
            <a:avLst/>
          </a:prstGeom>
        </p:spPr>
      </p:pic>
      <p:pic>
        <p:nvPicPr>
          <p:cNvPr id="16" name="logo_light" hidden="1">
            <a:extLst>
              <a:ext uri="{FF2B5EF4-FFF2-40B4-BE49-F238E27FC236}">
                <a16:creationId xmlns:a16="http://schemas.microsoft.com/office/drawing/2014/main" id="{C259460E-2800-E34A-86D5-D31B0C4327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96253" y="749100"/>
            <a:ext cx="1799469" cy="2965323"/>
          </a:xfrm>
          <a:prstGeom prst="rect">
            <a:avLst/>
          </a:prstGeom>
        </p:spPr>
      </p:pic>
      <p:pic>
        <p:nvPicPr>
          <p:cNvPr id="18" name="logo_blue" hidden="1">
            <a:extLst>
              <a:ext uri="{FF2B5EF4-FFF2-40B4-BE49-F238E27FC236}">
                <a16:creationId xmlns:a16="http://schemas.microsoft.com/office/drawing/2014/main" id="{8272D333-BF3E-0298-68AE-ABA2D86CD3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96253" y="749100"/>
            <a:ext cx="1799470" cy="2965323"/>
          </a:xfrm>
          <a:prstGeom prst="rect">
            <a:avLst/>
          </a:prstGeom>
        </p:spPr>
      </p:pic>
      <p:pic>
        <p:nvPicPr>
          <p:cNvPr id="20" name="logo_brown" hidden="1">
            <a:extLst>
              <a:ext uri="{FF2B5EF4-FFF2-40B4-BE49-F238E27FC236}">
                <a16:creationId xmlns:a16="http://schemas.microsoft.com/office/drawing/2014/main" id="{2FDEBC4F-B811-E304-D4FE-7C5169B24BF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96253" y="749100"/>
            <a:ext cx="1799469" cy="2965323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C0C4CD3-E7E4-DF36-D4AF-4ECB056CDD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6252" y="749099"/>
            <a:ext cx="1799496" cy="296532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0000C8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>
                <a:latin typeface="+mn-lt"/>
              </a:defRPr>
            </a:lvl1pPr>
          </a:lstStyle>
          <a:p>
            <a:pPr lvl="0"/>
            <a:r>
              <a:rPr lang="nb-NO"/>
              <a:t> </a:t>
            </a:r>
            <a:endParaRPr lang="nb-NO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1B4E1EA-25C7-8251-CFA4-31C38BC3DA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5943" y="5768186"/>
            <a:ext cx="9260114" cy="3600"/>
          </a:xfrm>
          <a:solidFill>
            <a:srgbClr val="03542D"/>
          </a:solidFill>
          <a:effectLst>
            <a:outerShdw blurRad="50800" dist="50800" dir="5400000" algn="ctr" rotWithShape="0">
              <a:srgbClr val="0000FF">
                <a:alpha val="0"/>
              </a:srgbClr>
            </a:outerShdw>
          </a:effectLst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100" b="1">
                <a:solidFill>
                  <a:srgbClr val="DFEFD4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7584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05A6-B9C8-453C-1869-982078DE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33" y="456061"/>
            <a:ext cx="11172828" cy="586831"/>
          </a:xfrm>
        </p:spPr>
        <p:txBody>
          <a:bodyPr anchor="b">
            <a:sp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A53462-2C57-FEEF-6C39-343DBB7F98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8633" y="1072346"/>
            <a:ext cx="11172828" cy="31332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i="0">
                <a:solidFill>
                  <a:srgbClr val="03542D"/>
                </a:solidFill>
                <a:latin typeface="Norad Serif Italic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6BD6B6D-65AE-7127-1876-A402935B19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635" y="2313700"/>
            <a:ext cx="5384165" cy="3252506"/>
          </a:xfrm>
          <a:prstGeom prst="rect">
            <a:avLst/>
          </a:prstGeom>
        </p:spPr>
        <p:txBody>
          <a:bodyPr lIns="126000" tIns="0" rIns="0" b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D153C97-B6EF-A2DE-11D3-35F5733362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8634" y="2061905"/>
            <a:ext cx="5384165" cy="23422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b="1">
                <a:latin typeface="+mn-lt"/>
              </a:defRPr>
            </a:lvl1pPr>
            <a:lvl2pPr marL="2286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FE7ED27F-34A7-EF70-1E1A-38FB440511B0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6952690" y="2089340"/>
            <a:ext cx="4728770" cy="3601849"/>
          </a:xfrm>
          <a:prstGeom prst="rect">
            <a:avLst/>
          </a:prstGeom>
        </p:spPr>
        <p:txBody>
          <a:bodyPr lIns="252000" tIns="0" rIns="0" bIns="0"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table</a:t>
            </a:r>
            <a:endParaRPr lang="nb-NO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A8B309-2771-04DE-2AE3-5BF5C30CD743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932419" y="6249691"/>
            <a:ext cx="105346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nb-NO"/>
              <a:t>2022-12</a:t>
            </a:r>
            <a:endParaRPr lang="nb-NO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07AC8E1-BD2F-06AE-4E74-7F799013E59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818743" y="624969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nb-NO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C915595-69BD-B66B-1961-5781F26B760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508634" y="6249691"/>
            <a:ext cx="16526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D9498812-75DB-45C7-A78C-56B6395BDEA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243B9AD-C4B1-14E2-DAC6-B683B21A38D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8663" y="6249988"/>
            <a:ext cx="3821204" cy="365125"/>
          </a:xfrm>
        </p:spPr>
        <p:txBody>
          <a:bodyPr lIns="0" tIns="0" rIns="0" bIns="0" anchor="ctr"/>
          <a:lstStyle>
            <a:lvl1pPr marL="0" indent="0">
              <a:buNone/>
              <a:defRPr sz="900">
                <a:latin typeface="Norad Serif" pitchFamily="2" charset="0"/>
              </a:defRPr>
            </a:lvl1pPr>
          </a:lstStyle>
          <a:p>
            <a:pPr lvl="0"/>
            <a:r>
              <a:rPr lang="nb-NO"/>
              <a:t>Kilde: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62396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te side">
    <p:bg>
      <p:bgPr>
        <a:solidFill>
          <a:srgbClr val="1B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AE8C4-279C-A095-7FC6-5753C459CE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03772" y="1658193"/>
            <a:ext cx="7984455" cy="3414531"/>
          </a:xfrm>
        </p:spPr>
        <p:txBody>
          <a:bodyPr wrap="square" anchor="ctr">
            <a:noAutofit/>
          </a:bodyPr>
          <a:lstStyle>
            <a:lvl1pPr algn="ctr">
              <a:lnSpc>
                <a:spcPct val="98000"/>
              </a:lnSpc>
              <a:defRPr sz="6001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3" name="addin_logo" hidden="1">
            <a:extLst>
              <a:ext uri="{FF2B5EF4-FFF2-40B4-BE49-F238E27FC236}">
                <a16:creationId xmlns:a16="http://schemas.microsoft.com/office/drawing/2014/main" id="{F29678A3-8E73-D6A3-B1A9-EA7976CE9DD7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>
                <a:latin typeface="+mn-lt"/>
              </a:rPr>
              <a:t>addin_logo</a:t>
            </a:r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8A311889-7423-78A2-10C6-F417186D3BD4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>
                <a:latin typeface="+mn-lt"/>
              </a:rPr>
              <a:t>bg_green_bak_1_text_black,bg_green_bak_2_text_black,</a:t>
            </a:r>
            <a:endParaRPr lang="nb-NO" sz="800" dirty="0">
              <a:latin typeface="+mn-lt"/>
            </a:endParaRPr>
          </a:p>
        </p:txBody>
      </p:sp>
      <p:sp>
        <p:nvSpPr>
          <p:cNvPr id="5" name="addin_background" hidden="1">
            <a:extLst>
              <a:ext uri="{FF2B5EF4-FFF2-40B4-BE49-F238E27FC236}">
                <a16:creationId xmlns:a16="http://schemas.microsoft.com/office/drawing/2014/main" id="{9013A6E7-B745-D217-33AD-0DCD286DB859}"/>
              </a:ext>
            </a:extLst>
          </p:cNvPr>
          <p:cNvSpPr/>
          <p:nvPr userDrawn="1"/>
        </p:nvSpPr>
        <p:spPr>
          <a:xfrm>
            <a:off x="3832264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>
                <a:latin typeface="+mn-lt"/>
              </a:rPr>
              <a:t>addin_background</a:t>
            </a:r>
            <a:endParaRPr lang="nb-NO" sz="800" dirty="0">
              <a:latin typeface="+mn-lt"/>
            </a:endParaRPr>
          </a:p>
        </p:txBody>
      </p:sp>
      <p:sp>
        <p:nvSpPr>
          <p:cNvPr id="6" name="addin_text" hidden="1">
            <a:extLst>
              <a:ext uri="{FF2B5EF4-FFF2-40B4-BE49-F238E27FC236}">
                <a16:creationId xmlns:a16="http://schemas.microsoft.com/office/drawing/2014/main" id="{5C47DB1B-30C6-BA87-BCED-2FEECDEFC07D}"/>
              </a:ext>
            </a:extLst>
          </p:cNvPr>
          <p:cNvSpPr/>
          <p:nvPr userDrawn="1"/>
        </p:nvSpPr>
        <p:spPr>
          <a:xfrm>
            <a:off x="5179412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>
                <a:latin typeface="+mn-lt"/>
              </a:rPr>
              <a:t>addin_text</a:t>
            </a:r>
            <a:endParaRPr lang="nb-NO" sz="800" dirty="0">
              <a:latin typeface="+mn-lt"/>
            </a:endParaRPr>
          </a:p>
        </p:txBody>
      </p:sp>
      <p:sp>
        <p:nvSpPr>
          <p:cNvPr id="8" name="addin_colorbox" hidden="1">
            <a:extLst>
              <a:ext uri="{FF2B5EF4-FFF2-40B4-BE49-F238E27FC236}">
                <a16:creationId xmlns:a16="http://schemas.microsoft.com/office/drawing/2014/main" id="{B065FBF3-D505-3477-934A-79C73F91F947}"/>
              </a:ext>
            </a:extLst>
          </p:cNvPr>
          <p:cNvSpPr/>
          <p:nvPr userDrawn="1"/>
        </p:nvSpPr>
        <p:spPr>
          <a:xfrm>
            <a:off x="7873708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 err="1">
                <a:latin typeface="+mn-lt"/>
              </a:rPr>
              <a:t>addin_colorbox</a:t>
            </a:r>
            <a:endParaRPr lang="nb-NO" sz="800" dirty="0">
              <a:latin typeface="+mn-lt"/>
            </a:endParaRPr>
          </a:p>
        </p:txBody>
      </p:sp>
      <p:pic>
        <p:nvPicPr>
          <p:cNvPr id="15" name="logo_dark" hidden="1">
            <a:extLst>
              <a:ext uri="{FF2B5EF4-FFF2-40B4-BE49-F238E27FC236}">
                <a16:creationId xmlns:a16="http://schemas.microsoft.com/office/drawing/2014/main" id="{FE04F1E5-E48A-06D1-F0F6-25FD56238F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68783" y="5887564"/>
            <a:ext cx="1444284" cy="588083"/>
          </a:xfrm>
          <a:prstGeom prst="rect">
            <a:avLst/>
          </a:prstGeom>
        </p:spPr>
      </p:pic>
      <p:pic>
        <p:nvPicPr>
          <p:cNvPr id="7" name="logo_light" hidden="1">
            <a:extLst>
              <a:ext uri="{FF2B5EF4-FFF2-40B4-BE49-F238E27FC236}">
                <a16:creationId xmlns:a16="http://schemas.microsoft.com/office/drawing/2014/main" id="{D966D177-D724-4BDF-81BC-023C97044E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1792" y="5887564"/>
            <a:ext cx="1438267" cy="58808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A2DF6AE-E523-C2EC-5548-552BE9B3B7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74800" y="5887564"/>
            <a:ext cx="1438267" cy="588083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0000C8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>
                <a:latin typeface="+mn-lt"/>
              </a:defRPr>
            </a:lvl1pPr>
          </a:lstStyle>
          <a:p>
            <a:pPr lvl="0"/>
            <a:r>
              <a:rPr lang="nb-NO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8732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te s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490596B-0126-3234-3277-A68F417AC2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pic>
        <p:nvPicPr>
          <p:cNvPr id="19" name="logo_light">
            <a:extLst>
              <a:ext uri="{FF2B5EF4-FFF2-40B4-BE49-F238E27FC236}">
                <a16:creationId xmlns:a16="http://schemas.microsoft.com/office/drawing/2014/main" id="{46504751-7FC8-CB8C-867F-5B75E5C428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81724" y="6117275"/>
            <a:ext cx="1202512" cy="362662"/>
          </a:xfrm>
          <a:prstGeom prst="rect">
            <a:avLst/>
          </a:prstGeom>
        </p:spPr>
      </p:pic>
      <p:pic>
        <p:nvPicPr>
          <p:cNvPr id="16" name="logo_pink">
            <a:extLst>
              <a:ext uri="{FF2B5EF4-FFF2-40B4-BE49-F238E27FC236}">
                <a16:creationId xmlns:a16="http://schemas.microsoft.com/office/drawing/2014/main" id="{1F6459B5-74D1-C9AD-911B-FFDF688D6A4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81724" y="6117275"/>
            <a:ext cx="1202512" cy="362662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955CDD6-97FE-0EA0-80D8-4A8D01D795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81724" y="6117275"/>
            <a:ext cx="1202529" cy="362662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0000C8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>
                <a:latin typeface="+mn-lt"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pic>
        <p:nvPicPr>
          <p:cNvPr id="14" name="logo_light" hidden="1">
            <a:extLst>
              <a:ext uri="{FF2B5EF4-FFF2-40B4-BE49-F238E27FC236}">
                <a16:creationId xmlns:a16="http://schemas.microsoft.com/office/drawing/2014/main" id="{129BB07D-BE7A-F745-6EE7-05AF21DBBE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9386" y="1192300"/>
            <a:ext cx="2714410" cy="4473398"/>
          </a:xfrm>
          <a:prstGeom prst="rect">
            <a:avLst/>
          </a:prstGeom>
        </p:spPr>
      </p:pic>
      <p:pic>
        <p:nvPicPr>
          <p:cNvPr id="10" name="logo_pink" hidden="1">
            <a:extLst>
              <a:ext uri="{FF2B5EF4-FFF2-40B4-BE49-F238E27FC236}">
                <a16:creationId xmlns:a16="http://schemas.microsoft.com/office/drawing/2014/main" id="{C9BFEC01-CDC2-4AC4-BF05-18F903B0F9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9386" y="1192300"/>
            <a:ext cx="2714410" cy="4473398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5F05914-09F9-D81A-9F96-DCFAF9D987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386" y="1192300"/>
            <a:ext cx="2714449" cy="4473398"/>
          </a:xfr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0000C8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>
                <a:latin typeface="+mn-lt"/>
              </a:defRPr>
            </a:lvl1pPr>
          </a:lstStyle>
          <a:p>
            <a:pPr lvl="0"/>
            <a:r>
              <a:rPr lang="nb-NO"/>
              <a:t> </a:t>
            </a:r>
            <a:endParaRPr lang="nb-NO" dirty="0"/>
          </a:p>
        </p:txBody>
      </p:sp>
      <p:sp>
        <p:nvSpPr>
          <p:cNvPr id="12" name="addin_logo" hidden="1">
            <a:extLst>
              <a:ext uri="{FF2B5EF4-FFF2-40B4-BE49-F238E27FC236}">
                <a16:creationId xmlns:a16="http://schemas.microsoft.com/office/drawing/2014/main" id="{76C77442-B542-4C84-BC30-A4F72DEDBEF3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>
                <a:latin typeface="+mn-lt"/>
              </a:rPr>
              <a:t>addin_logo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B496FD03-2812-66A6-0744-DC79AFA98FF5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>
                <a:latin typeface="+mn-lt"/>
              </a:rPr>
              <a:t>pink_logo,light_logo,</a:t>
            </a:r>
            <a:endParaRPr lang="nb-NO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03585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te s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490596B-0126-3234-3277-A68F417AC2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2" name="addin_logo" hidden="1">
            <a:extLst>
              <a:ext uri="{FF2B5EF4-FFF2-40B4-BE49-F238E27FC236}">
                <a16:creationId xmlns:a16="http://schemas.microsoft.com/office/drawing/2014/main" id="{0EFD8B00-E990-3E82-C448-89F289BDB257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>
                <a:latin typeface="+mn-lt"/>
              </a:rPr>
              <a:t>addin_logo</a:t>
            </a:r>
          </a:p>
        </p:txBody>
      </p:sp>
      <p:sp>
        <p:nvSpPr>
          <p:cNvPr id="3" name="addin_colorlist" hidden="1">
            <a:extLst>
              <a:ext uri="{FF2B5EF4-FFF2-40B4-BE49-F238E27FC236}">
                <a16:creationId xmlns:a16="http://schemas.microsoft.com/office/drawing/2014/main" id="{5E132367-E333-663D-F7AA-1B34080FBED5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>
                <a:latin typeface="+mn-lt"/>
              </a:rPr>
              <a:t>yellow_logo,lightgreen_logo,</a:t>
            </a:r>
            <a:endParaRPr lang="nb-NO" sz="800" dirty="0">
              <a:latin typeface="+mn-lt"/>
            </a:endParaRPr>
          </a:p>
        </p:txBody>
      </p:sp>
      <p:pic>
        <p:nvPicPr>
          <p:cNvPr id="5" name="logo_yellow" hidden="1">
            <a:extLst>
              <a:ext uri="{FF2B5EF4-FFF2-40B4-BE49-F238E27FC236}">
                <a16:creationId xmlns:a16="http://schemas.microsoft.com/office/drawing/2014/main" id="{2C6916C9-D241-C933-2A61-9A6C0DF127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8912" y="380678"/>
            <a:ext cx="958028" cy="1579795"/>
          </a:xfrm>
          <a:prstGeom prst="rect">
            <a:avLst/>
          </a:prstGeom>
        </p:spPr>
      </p:pic>
      <p:pic>
        <p:nvPicPr>
          <p:cNvPr id="6" name="logo_lightgreen" hidden="1">
            <a:extLst>
              <a:ext uri="{FF2B5EF4-FFF2-40B4-BE49-F238E27FC236}">
                <a16:creationId xmlns:a16="http://schemas.microsoft.com/office/drawing/2014/main" id="{4DEF1853-1B39-5330-F2FA-F9DD5888E2E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8912" y="380678"/>
            <a:ext cx="958028" cy="157979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F4630A-48AB-0628-79F0-4A92FA29FC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912" y="380677"/>
            <a:ext cx="958616" cy="1579795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0000C8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>
                <a:latin typeface="+mn-lt"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pic>
        <p:nvPicPr>
          <p:cNvPr id="4" name="logo_lightgreen" hidden="1">
            <a:extLst>
              <a:ext uri="{FF2B5EF4-FFF2-40B4-BE49-F238E27FC236}">
                <a16:creationId xmlns:a16="http://schemas.microsoft.com/office/drawing/2014/main" id="{5FE0725D-9C65-B604-A786-5A53CAEF625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8912" y="6188219"/>
            <a:ext cx="958606" cy="289103"/>
          </a:xfrm>
          <a:prstGeom prst="rect">
            <a:avLst/>
          </a:prstGeom>
        </p:spPr>
      </p:pic>
      <p:pic>
        <p:nvPicPr>
          <p:cNvPr id="8" name="logo_yellow" hidden="1">
            <a:extLst>
              <a:ext uri="{FF2B5EF4-FFF2-40B4-BE49-F238E27FC236}">
                <a16:creationId xmlns:a16="http://schemas.microsoft.com/office/drawing/2014/main" id="{06E862E3-F7AD-18D5-D219-8D8FFA25AB6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8912" y="6188219"/>
            <a:ext cx="958606" cy="289103"/>
          </a:xfrm>
          <a:prstGeom prst="rect">
            <a:avLst/>
          </a:prstGeom>
        </p:spPr>
      </p:pic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7DB9D4C8-E358-BC93-41FD-B93760AF96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8912" y="6188219"/>
            <a:ext cx="958619" cy="289103"/>
          </a:xfr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0000C8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>
                <a:latin typeface="+mn-lt"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52000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B65E32-FFA9-77C4-7C00-E30DF3426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32419" y="6249691"/>
            <a:ext cx="105346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nb-NO"/>
              <a:t>2022-12</a:t>
            </a:r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9BD83-A5A0-EA5E-B9AA-4EF746003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18743" y="624969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C6174-A944-53B5-654B-3CB691514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634" y="6249691"/>
            <a:ext cx="16526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D9498812-75DB-45C7-A78C-56B6395BDEA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783F1A9-D3AB-76F0-911E-45753012C55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8663" y="6249988"/>
            <a:ext cx="3821204" cy="365125"/>
          </a:xfrm>
        </p:spPr>
        <p:txBody>
          <a:bodyPr lIns="0" tIns="0" rIns="0" bIns="0" anchor="ctr"/>
          <a:lstStyle>
            <a:lvl1pPr marL="0" indent="0">
              <a:buNone/>
              <a:defRPr sz="900">
                <a:latin typeface="Norad Serif" pitchFamily="2" charset="0"/>
              </a:defRPr>
            </a:lvl1pPr>
          </a:lstStyle>
          <a:p>
            <a:pPr lvl="0"/>
            <a:r>
              <a:rPr lang="nb-NO"/>
              <a:t>Kilde: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162554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501E9-121B-CED6-A79A-56AB83635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A2D4E2-E589-9773-4555-54E5C7CAE2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32419" y="6249691"/>
            <a:ext cx="1053466" cy="365125"/>
          </a:xfrm>
          <a:prstGeom prst="rect">
            <a:avLst/>
          </a:prstGeom>
        </p:spPr>
        <p:txBody>
          <a:bodyPr/>
          <a:lstStyle/>
          <a:p>
            <a:fld id="{34909772-FB33-A949-B87B-759173319DD6}" type="datetimeFigureOut">
              <a:rPr lang="en-DE" smtClean="0"/>
              <a:t>04/29/2025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F91D97-DA1F-4AE2-F213-94416DAF5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18743" y="624969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B4C96-B422-87B3-3322-50EED640A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634" y="6249691"/>
            <a:ext cx="165260" cy="365125"/>
          </a:xfrm>
          <a:prstGeom prst="rect">
            <a:avLst/>
          </a:prstGeom>
        </p:spPr>
        <p:txBody>
          <a:bodyPr/>
          <a:lstStyle/>
          <a:p>
            <a:fld id="{5C4B32C0-8F5F-3041-9DA9-1B33C7D74AF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87252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05A6-B9C8-453C-1869-982078DE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33" y="435272"/>
            <a:ext cx="8477251" cy="121879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3BF395C-5621-AF56-F87D-7B63AB635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32419" y="6249691"/>
            <a:ext cx="105346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nb-NO"/>
              <a:t>2022-12</a:t>
            </a:r>
            <a:endParaRPr lang="nb-NO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54A4E33-EF5C-23EC-3462-5AABB3D35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18743" y="624969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nb-NO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8040306-45E4-1597-93C9-DA7E7AAE6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634" y="6249691"/>
            <a:ext cx="16526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D9498812-75DB-45C7-A78C-56B6395BDEA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031997-3908-E44B-44EE-C2FEC645B7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8636" y="2094104"/>
            <a:ext cx="8477251" cy="3597084"/>
          </a:xfrm>
          <a:prstGeom prst="rect">
            <a:avLst/>
          </a:prstGeom>
        </p:spPr>
        <p:txBody>
          <a:bodyPr lIns="108000" tIns="0" rIns="0" b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FC43DCE-70A3-D28B-1116-C3828452A6D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8663" y="6249988"/>
            <a:ext cx="3821204" cy="365125"/>
          </a:xfrm>
        </p:spPr>
        <p:txBody>
          <a:bodyPr lIns="0" tIns="0" rIns="0" bIns="0" anchor="ctr"/>
          <a:lstStyle>
            <a:lvl1pPr marL="0" indent="0">
              <a:buNone/>
              <a:defRPr sz="900">
                <a:latin typeface="Norad Serif" pitchFamily="2" charset="0"/>
              </a:defRPr>
            </a:lvl1pPr>
          </a:lstStyle>
          <a:p>
            <a:pPr lvl="0"/>
            <a:r>
              <a:rPr lang="nb-NO"/>
              <a:t>Kilde: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7828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ler og teks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05A6-B9C8-453C-1869-982078DE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34" y="435272"/>
            <a:ext cx="11169334" cy="121879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1F5DAA9-C65D-9ACF-8667-03AD0A1B66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635" y="2438682"/>
            <a:ext cx="5384165" cy="3252506"/>
          </a:xfrm>
          <a:prstGeom prst="rect">
            <a:avLst/>
          </a:prstGeom>
        </p:spPr>
        <p:txBody>
          <a:bodyPr lIns="126000" tIns="0" rIns="0" b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7AA593A-E99B-F4B2-7182-B259960523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8634" y="2089340"/>
            <a:ext cx="5384165" cy="3493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0">
                <a:latin typeface="Norad Sans bold" pitchFamily="2" charset="0"/>
              </a:defRPr>
            </a:lvl1pPr>
            <a:lvl2pPr marL="2286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448D7D97-3082-36B1-67BD-7919CE7CE6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3804" y="2438682"/>
            <a:ext cx="5384165" cy="3252506"/>
          </a:xfrm>
          <a:prstGeom prst="rect">
            <a:avLst/>
          </a:prstGeom>
        </p:spPr>
        <p:txBody>
          <a:bodyPr lIns="126000" tIns="0" rIns="0" b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3DF988D-039E-1777-93A5-AA22E63E84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93803" y="2089340"/>
            <a:ext cx="5384165" cy="3493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0">
                <a:latin typeface="Norad Sans bold" pitchFamily="2" charset="0"/>
              </a:defRPr>
            </a:lvl1pPr>
            <a:lvl2pPr marL="22864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D8FCBC-FE57-79A5-8882-E7A7878C424D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7932419" y="6249691"/>
            <a:ext cx="105346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nb-NO"/>
              <a:t>2022-12</a:t>
            </a:r>
            <a:endParaRPr lang="nb-NO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E6FA2D7-62EB-8242-3D26-DA29451A065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818743" y="624969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6E8D162-FE9A-625D-2C1C-7BD89F640EC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08634" y="6249691"/>
            <a:ext cx="16526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D9498812-75DB-45C7-A78C-56B6395BDEA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9723ECB-C19E-B220-F7D4-D1B7606BC65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8663" y="6249988"/>
            <a:ext cx="3821204" cy="365125"/>
          </a:xfrm>
        </p:spPr>
        <p:txBody>
          <a:bodyPr lIns="0" tIns="0" rIns="0" bIns="0" anchor="ctr"/>
          <a:lstStyle>
            <a:lvl1pPr marL="0" indent="0">
              <a:buNone/>
              <a:defRPr sz="900">
                <a:latin typeface="Norad Serif" pitchFamily="2" charset="0"/>
              </a:defRPr>
            </a:lvl1pPr>
          </a:lstStyle>
          <a:p>
            <a:pPr lvl="0"/>
            <a:r>
              <a:rPr lang="nb-NO"/>
              <a:t>Kilde: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67774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tekst og bilde (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9D7963B-5757-F3C0-A1E1-970D7B0EE3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63937" y="0"/>
            <a:ext cx="4228063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9605A6-B9C8-453C-1869-982078DE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34" y="435272"/>
            <a:ext cx="6877867" cy="121879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1F5DAA9-C65D-9ACF-8667-03AD0A1B66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635" y="2089340"/>
            <a:ext cx="6877867" cy="3601849"/>
          </a:xfrm>
          <a:prstGeom prst="rect">
            <a:avLst/>
          </a:prstGeom>
        </p:spPr>
        <p:txBody>
          <a:bodyPr lIns="126000" tIns="0" rIns="0" b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8CA0FD-0659-116E-495C-7C42A794211C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7932419" y="6249691"/>
            <a:ext cx="105346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nb-NO"/>
              <a:t>2022-12</a:t>
            </a:r>
            <a:endParaRPr lang="nb-NO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92AF9C7-B3F6-3BBC-CCE6-5945A704627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818743" y="624969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942D197-1413-64F4-2854-8CACF26C41C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08634" y="6249691"/>
            <a:ext cx="16526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D9498812-75DB-45C7-A78C-56B6395BDEA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addin_logo" hidden="1">
            <a:extLst>
              <a:ext uri="{FF2B5EF4-FFF2-40B4-BE49-F238E27FC236}">
                <a16:creationId xmlns:a16="http://schemas.microsoft.com/office/drawing/2014/main" id="{B6EBDD1E-FB96-7EFA-24A6-56DA1045A56F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>
                <a:latin typeface="+mn-lt"/>
              </a:rPr>
              <a:t>addin_logo</a:t>
            </a:r>
          </a:p>
        </p:txBody>
      </p:sp>
      <p:sp>
        <p:nvSpPr>
          <p:cNvPr id="5" name="addin_colorlist" hidden="1">
            <a:extLst>
              <a:ext uri="{FF2B5EF4-FFF2-40B4-BE49-F238E27FC236}">
                <a16:creationId xmlns:a16="http://schemas.microsoft.com/office/drawing/2014/main" id="{286325F8-AFE0-9A45-B84F-B9CD1BE11B5E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>
                <a:latin typeface="+mn-lt"/>
              </a:rPr>
              <a:t>white_logo,black_logo,</a:t>
            </a:r>
            <a:endParaRPr lang="nb-NO" sz="800" dirty="0">
              <a:latin typeface="+mn-lt"/>
            </a:endParaRPr>
          </a:p>
        </p:txBody>
      </p:sp>
      <p:pic>
        <p:nvPicPr>
          <p:cNvPr id="6" name="logo_dark" hidden="1">
            <a:extLst>
              <a:ext uri="{FF2B5EF4-FFF2-40B4-BE49-F238E27FC236}">
                <a16:creationId xmlns:a16="http://schemas.microsoft.com/office/drawing/2014/main" id="{CF931133-0A13-A746-6A87-0C3FA655DF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27995" y="6149367"/>
            <a:ext cx="1053481" cy="428956"/>
          </a:xfrm>
          <a:prstGeom prst="rect">
            <a:avLst/>
          </a:prstGeom>
        </p:spPr>
      </p:pic>
      <p:pic>
        <p:nvPicPr>
          <p:cNvPr id="11" name="logo_red" hidden="1">
            <a:extLst>
              <a:ext uri="{FF2B5EF4-FFF2-40B4-BE49-F238E27FC236}">
                <a16:creationId xmlns:a16="http://schemas.microsoft.com/office/drawing/2014/main" id="{6CBCEB55-A458-7F3A-0ECB-99E92EB61D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27995" y="6149367"/>
            <a:ext cx="1053466" cy="430744"/>
          </a:xfrm>
          <a:prstGeom prst="rect">
            <a:avLst/>
          </a:prstGeom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A4D5D5D-79C5-C3C4-773E-3516B3F6FC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627995" y="6149367"/>
            <a:ext cx="1053466" cy="428956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0000C8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>
                <a:latin typeface="+mn-lt"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B3DD184-7F72-861F-C833-B3A53DCC20F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8663" y="6249988"/>
            <a:ext cx="3821204" cy="365125"/>
          </a:xfrm>
        </p:spPr>
        <p:txBody>
          <a:bodyPr lIns="0" tIns="0" rIns="0" bIns="0" anchor="ctr"/>
          <a:lstStyle>
            <a:lvl1pPr marL="0" indent="0">
              <a:buNone/>
              <a:defRPr sz="900">
                <a:latin typeface="Norad Serif" pitchFamily="2" charset="0"/>
              </a:defRPr>
            </a:lvl1pPr>
          </a:lstStyle>
          <a:p>
            <a:pPr lvl="0"/>
            <a:r>
              <a:rPr lang="nb-NO"/>
              <a:t>Kilde: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88396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tekst og bilde (H)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9D7963B-5757-F3C0-A1E1-970D7B0EE3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24575" y="0"/>
            <a:ext cx="6067425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9605A6-B9C8-453C-1869-982078DE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33" y="435272"/>
            <a:ext cx="5400176" cy="121879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D813B1D-42E3-4AA6-DBC2-029A5FDDA6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635" y="2089340"/>
            <a:ext cx="5400176" cy="3601849"/>
          </a:xfrm>
          <a:prstGeom prst="rect">
            <a:avLst/>
          </a:prstGeom>
        </p:spPr>
        <p:txBody>
          <a:bodyPr lIns="126000" tIns="0" rIns="0" b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F6472E-7BB8-E94A-A6C7-0B1E23A39EC1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7932419" y="6249691"/>
            <a:ext cx="105346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nb-NO"/>
              <a:t>2022-12</a:t>
            </a:r>
            <a:endParaRPr lang="nb-NO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18DF690-D80F-8C03-DC0E-CE72886C9AA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818743" y="624969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nb-NO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8095F3-C6B5-3DE9-5827-8786D8E72A1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08634" y="6249691"/>
            <a:ext cx="16526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D9498812-75DB-45C7-A78C-56B6395BDEA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addin_logo" hidden="1">
            <a:extLst>
              <a:ext uri="{FF2B5EF4-FFF2-40B4-BE49-F238E27FC236}">
                <a16:creationId xmlns:a16="http://schemas.microsoft.com/office/drawing/2014/main" id="{E5A1E2A1-613D-B5BA-91A5-1C116E04CC90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>
                <a:latin typeface="+mn-lt"/>
              </a:rPr>
              <a:t>addin_logo</a:t>
            </a:r>
          </a:p>
        </p:txBody>
      </p:sp>
      <p:sp>
        <p:nvSpPr>
          <p:cNvPr id="5" name="addin_colorlist" hidden="1">
            <a:extLst>
              <a:ext uri="{FF2B5EF4-FFF2-40B4-BE49-F238E27FC236}">
                <a16:creationId xmlns:a16="http://schemas.microsoft.com/office/drawing/2014/main" id="{E63E828D-6BF1-B096-7270-FB973E22BCAC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>
                <a:latin typeface="+mn-lt"/>
              </a:rPr>
              <a:t>white_logo,black_logo,</a:t>
            </a:r>
            <a:endParaRPr lang="nb-NO" sz="800" dirty="0">
              <a:latin typeface="+mn-lt"/>
            </a:endParaRPr>
          </a:p>
        </p:txBody>
      </p:sp>
      <p:pic>
        <p:nvPicPr>
          <p:cNvPr id="6" name="logo_dark" hidden="1">
            <a:extLst>
              <a:ext uri="{FF2B5EF4-FFF2-40B4-BE49-F238E27FC236}">
                <a16:creationId xmlns:a16="http://schemas.microsoft.com/office/drawing/2014/main" id="{8EC24281-5627-74EB-2EFE-1188D2EA63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27995" y="6149367"/>
            <a:ext cx="1053481" cy="428956"/>
          </a:xfrm>
          <a:prstGeom prst="rect">
            <a:avLst/>
          </a:prstGeom>
        </p:spPr>
      </p:pic>
      <p:pic>
        <p:nvPicPr>
          <p:cNvPr id="11" name="logo_red" hidden="1">
            <a:extLst>
              <a:ext uri="{FF2B5EF4-FFF2-40B4-BE49-F238E27FC236}">
                <a16:creationId xmlns:a16="http://schemas.microsoft.com/office/drawing/2014/main" id="{CB4D424A-8BD3-B0F5-A136-5D5FE89C55D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27995" y="6149367"/>
            <a:ext cx="1053466" cy="430744"/>
          </a:xfrm>
          <a:prstGeom prst="rect">
            <a:avLst/>
          </a:prstGeom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F4D8492-BFA0-6707-6185-00D6CDF2DD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627995" y="6149367"/>
            <a:ext cx="1053466" cy="428956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0000C8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>
                <a:latin typeface="+mn-lt"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8A2D99B3-72AB-6CB3-4C3B-316DAECE535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8663" y="6249988"/>
            <a:ext cx="3821204" cy="365125"/>
          </a:xfrm>
        </p:spPr>
        <p:txBody>
          <a:bodyPr lIns="0" tIns="0" rIns="0" bIns="0" anchor="ctr"/>
          <a:lstStyle>
            <a:lvl1pPr marL="0" indent="0">
              <a:buNone/>
              <a:defRPr sz="900">
                <a:latin typeface="Norad Serif" pitchFamily="2" charset="0"/>
              </a:defRPr>
            </a:lvl1pPr>
          </a:lstStyle>
          <a:p>
            <a:pPr lvl="0"/>
            <a:r>
              <a:rPr lang="nb-NO"/>
              <a:t>Kilde: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548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undertittel, tekst og bilde (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9D7963B-5757-F3C0-A1E1-970D7B0EE3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24575" y="0"/>
            <a:ext cx="6067425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9605A6-B9C8-453C-1869-982078DE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33" y="435272"/>
            <a:ext cx="5400176" cy="121879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D813B1D-42E3-4AA6-DBC2-029A5FDDA6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633" y="2649722"/>
            <a:ext cx="5400176" cy="3041466"/>
          </a:xfrm>
          <a:prstGeom prst="rect">
            <a:avLst/>
          </a:prstGeom>
        </p:spPr>
        <p:txBody>
          <a:bodyPr lIns="126000" tIns="0" rIns="0" b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A53462-2C57-FEEF-6C39-343DBB7F98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8633" y="1680087"/>
            <a:ext cx="5400176" cy="31332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i="0">
                <a:solidFill>
                  <a:srgbClr val="03542D"/>
                </a:solidFill>
                <a:latin typeface="Norad Serif Italic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A24483-F4CF-D4F3-AB29-89E32F5DC622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7932419" y="6249691"/>
            <a:ext cx="105346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nb-NO"/>
              <a:t>2022-12</a:t>
            </a:r>
            <a:endParaRPr lang="nb-NO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319B44E-E256-9FB3-2504-5E57E763450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818743" y="624969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nb-NO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C63952-BA91-A3BB-1D8F-4E2CF79702E4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508634" y="6249691"/>
            <a:ext cx="16526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D9498812-75DB-45C7-A78C-56B6395BDEA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addin_logo" hidden="1">
            <a:extLst>
              <a:ext uri="{FF2B5EF4-FFF2-40B4-BE49-F238E27FC236}">
                <a16:creationId xmlns:a16="http://schemas.microsoft.com/office/drawing/2014/main" id="{B506219D-B347-EA6F-5F57-13CD19A912FE}"/>
              </a:ext>
            </a:extLst>
          </p:cNvPr>
          <p:cNvSpPr/>
          <p:nvPr userDrawn="1"/>
        </p:nvSpPr>
        <p:spPr>
          <a:xfrm>
            <a:off x="6526560" y="7249238"/>
            <a:ext cx="1178550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b-NO" sz="800" dirty="0">
                <a:latin typeface="+mn-lt"/>
              </a:rPr>
              <a:t>addin_logo</a:t>
            </a:r>
          </a:p>
        </p:txBody>
      </p:sp>
      <p:sp>
        <p:nvSpPr>
          <p:cNvPr id="5" name="addin_colorlist" hidden="1">
            <a:extLst>
              <a:ext uri="{FF2B5EF4-FFF2-40B4-BE49-F238E27FC236}">
                <a16:creationId xmlns:a16="http://schemas.microsoft.com/office/drawing/2014/main" id="{CB3CD2FE-7CFB-C0CF-8F65-22BA75C589B9}"/>
              </a:ext>
            </a:extLst>
          </p:cNvPr>
          <p:cNvSpPr/>
          <p:nvPr userDrawn="1"/>
        </p:nvSpPr>
        <p:spPr>
          <a:xfrm>
            <a:off x="448713" y="-1007092"/>
            <a:ext cx="10121821" cy="21544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>
                <a:latin typeface="+mn-lt"/>
              </a:rPr>
              <a:t>white_logo,black_logo,</a:t>
            </a:r>
            <a:endParaRPr lang="nb-NO" sz="800" dirty="0">
              <a:latin typeface="+mn-lt"/>
            </a:endParaRPr>
          </a:p>
        </p:txBody>
      </p:sp>
      <p:pic>
        <p:nvPicPr>
          <p:cNvPr id="6" name="logo_dark" hidden="1">
            <a:extLst>
              <a:ext uri="{FF2B5EF4-FFF2-40B4-BE49-F238E27FC236}">
                <a16:creationId xmlns:a16="http://schemas.microsoft.com/office/drawing/2014/main" id="{B37A75E5-913D-7AEE-A741-BD8248AC46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27995" y="6149367"/>
            <a:ext cx="1053481" cy="428956"/>
          </a:xfrm>
          <a:prstGeom prst="rect">
            <a:avLst/>
          </a:prstGeom>
        </p:spPr>
      </p:pic>
      <p:pic>
        <p:nvPicPr>
          <p:cNvPr id="12" name="logo_red" hidden="1">
            <a:extLst>
              <a:ext uri="{FF2B5EF4-FFF2-40B4-BE49-F238E27FC236}">
                <a16:creationId xmlns:a16="http://schemas.microsoft.com/office/drawing/2014/main" id="{D81B09F3-C77E-6AD5-7B49-E311A9485F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27995" y="6149367"/>
            <a:ext cx="1053466" cy="430744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D3ED80B-B70A-98A6-8335-CD9877EB94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627995" y="6149367"/>
            <a:ext cx="1053466" cy="428956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rgbClr val="0000C8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00">
                <a:latin typeface="+mn-lt"/>
              </a:defRPr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30D61D2-F4F9-684C-DFB7-304358380A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8663" y="6249988"/>
            <a:ext cx="3821204" cy="365125"/>
          </a:xfrm>
        </p:spPr>
        <p:txBody>
          <a:bodyPr lIns="0" tIns="0" rIns="0" bIns="0" anchor="ctr"/>
          <a:lstStyle>
            <a:lvl1pPr marL="0" indent="0">
              <a:buNone/>
              <a:defRPr sz="900">
                <a:latin typeface="Norad Serif" pitchFamily="2" charset="0"/>
              </a:defRPr>
            </a:lvl1pPr>
          </a:lstStyle>
          <a:p>
            <a:pPr lvl="0"/>
            <a:r>
              <a:rPr lang="nb-NO"/>
              <a:t>Kilde: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40747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05A6-B9C8-453C-1869-982078DE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3857" y="351979"/>
            <a:ext cx="7702918" cy="437427"/>
          </a:xfrm>
        </p:spPr>
        <p:txBody>
          <a:bodyPr anchor="t">
            <a:noAutofit/>
          </a:bodyPr>
          <a:lstStyle>
            <a:lvl1pPr algn="ctr">
              <a:defRPr sz="3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52A992-F4A3-54CD-E114-263C42F143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32419" y="6249691"/>
            <a:ext cx="105346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nb-NO"/>
              <a:t>2022-12</a:t>
            </a:r>
            <a:endParaRPr lang="nb-NO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F3EE0E-74A4-F788-1F93-21191DAEB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18743" y="624969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C282B67-EE4F-82A9-F6E5-935B8BDB2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634" y="6249691"/>
            <a:ext cx="16526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D9498812-75DB-45C7-A78C-56B6395BDEA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A5DEA1B-C8E3-3D2C-E02F-EE298242B0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8663" y="6249988"/>
            <a:ext cx="3821204" cy="365125"/>
          </a:xfrm>
        </p:spPr>
        <p:txBody>
          <a:bodyPr lIns="0" tIns="0" rIns="0" bIns="0" anchor="ctr"/>
          <a:lstStyle>
            <a:lvl1pPr marL="0" indent="0">
              <a:buNone/>
              <a:defRPr sz="900">
                <a:latin typeface="Norad Serif" pitchFamily="2" charset="0"/>
              </a:defRPr>
            </a:lvl1pPr>
          </a:lstStyle>
          <a:p>
            <a:pPr lvl="0"/>
            <a:r>
              <a:rPr lang="nb-NO"/>
              <a:t>Kilde: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44681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52A992-F4A3-54CD-E114-263C42F143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32419" y="6249691"/>
            <a:ext cx="105346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nb-NO"/>
              <a:t>2022-12</a:t>
            </a:r>
            <a:endParaRPr lang="nb-NO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F3EE0E-74A4-F788-1F93-21191DAEB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18743" y="624969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C282B67-EE4F-82A9-F6E5-935B8BDB2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634" y="6249691"/>
            <a:ext cx="16526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D9498812-75DB-45C7-A78C-56B6395BDEA1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5" name="Graphic 4" hidden="1">
            <a:extLst>
              <a:ext uri="{FF2B5EF4-FFF2-40B4-BE49-F238E27FC236}">
                <a16:creationId xmlns:a16="http://schemas.microsoft.com/office/drawing/2014/main" id="{F942317C-E29A-24D8-199D-AC3D7B1138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6258" y="843863"/>
            <a:ext cx="9119484" cy="5344442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3B41AE6-4F59-F928-87E3-3386F6D1C62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8663" y="6249988"/>
            <a:ext cx="3821204" cy="365125"/>
          </a:xfrm>
        </p:spPr>
        <p:txBody>
          <a:bodyPr lIns="0" tIns="0" rIns="0" bIns="0" anchor="ctr"/>
          <a:lstStyle>
            <a:lvl1pPr marL="0" indent="0">
              <a:buNone/>
              <a:defRPr sz="900">
                <a:latin typeface="Norad Serif" pitchFamily="2" charset="0"/>
              </a:defRPr>
            </a:lvl1pPr>
          </a:lstStyle>
          <a:p>
            <a:pPr lvl="0"/>
            <a:r>
              <a:rPr lang="nb-NO"/>
              <a:t>Kilde:</a:t>
            </a:r>
            <a:endParaRPr lang="nb-NO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82E2A64-F5A2-EDAD-9178-91F42235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3857" y="351979"/>
            <a:ext cx="7702918" cy="437427"/>
          </a:xfrm>
        </p:spPr>
        <p:txBody>
          <a:bodyPr anchor="t">
            <a:noAutofit/>
          </a:bodyPr>
          <a:lstStyle>
            <a:lvl1pPr algn="ctr">
              <a:defRPr sz="3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60708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F4CCB7-1AAD-5824-A79F-B1DEB2E64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34" y="435272"/>
            <a:ext cx="5384166" cy="121879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9A00BE-C8C1-0B6C-99FC-B2E4AED4D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635" y="2093152"/>
            <a:ext cx="8477251" cy="3602505"/>
          </a:xfrm>
          <a:prstGeom prst="rect">
            <a:avLst/>
          </a:prstGeom>
        </p:spPr>
        <p:txBody>
          <a:bodyPr vert="horz" lIns="12600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7" name="lastID" hidden="1">
            <a:extLst>
              <a:ext uri="{FF2B5EF4-FFF2-40B4-BE49-F238E27FC236}">
                <a16:creationId xmlns:a16="http://schemas.microsoft.com/office/drawing/2014/main" id="{105E22CE-2453-682E-0CBE-8931050FECA3}"/>
              </a:ext>
            </a:extLst>
          </p:cNvPr>
          <p:cNvSpPr/>
          <p:nvPr userDrawn="1"/>
        </p:nvSpPr>
        <p:spPr>
          <a:xfrm>
            <a:off x="5455557" y="-1160162"/>
            <a:ext cx="3784600" cy="1041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atin typeface="+mn-lt"/>
              </a:rPr>
              <a:t>bg_pink_text_black</a:t>
            </a:r>
            <a:endParaRPr lang="nb-NO" dirty="0">
              <a:latin typeface="+mn-lt"/>
            </a:endParaRPr>
          </a:p>
        </p:txBody>
      </p:sp>
      <p:sp>
        <p:nvSpPr>
          <p:cNvPr id="8" name="NoradLabel" hidden="1">
            <a:extLst>
              <a:ext uri="{FF2B5EF4-FFF2-40B4-BE49-F238E27FC236}">
                <a16:creationId xmlns:a16="http://schemas.microsoft.com/office/drawing/2014/main" id="{FCE7747B-C71B-FFEE-E0E3-EC29CA9BBC25}"/>
              </a:ext>
            </a:extLst>
          </p:cNvPr>
          <p:cNvSpPr/>
          <p:nvPr userDrawn="1"/>
        </p:nvSpPr>
        <p:spPr>
          <a:xfrm>
            <a:off x="508634" y="-678474"/>
            <a:ext cx="921174" cy="1860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tx2"/>
                </a:solidFill>
              </a:rPr>
              <a:t>Norad</a:t>
            </a:r>
          </a:p>
        </p:txBody>
      </p:sp>
    </p:spTree>
    <p:extLst>
      <p:ext uri="{BB962C8B-B14F-4D97-AF65-F5344CB8AC3E}">
        <p14:creationId xmlns:p14="http://schemas.microsoft.com/office/powerpoint/2010/main" val="70289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hf hdr="0" ftr="0" dt="0"/>
  <p:txStyles>
    <p:titleStyle>
      <a:lvl1pPr algn="l" defTabSz="457291" rtl="0" eaLnBrk="1" latinLnBrk="0" hangingPunct="1">
        <a:lnSpc>
          <a:spcPct val="93000"/>
        </a:lnSpc>
        <a:spcBef>
          <a:spcPct val="0"/>
        </a:spcBef>
        <a:buNone/>
        <a:defRPr sz="4101" b="0" kern="1200">
          <a:solidFill>
            <a:srgbClr val="1B3A1C"/>
          </a:solidFill>
          <a:latin typeface="+mj-lt"/>
          <a:ea typeface="+mj-ea"/>
          <a:cs typeface="+mj-cs"/>
        </a:defRPr>
      </a:lvl1pPr>
    </p:titleStyle>
    <p:bodyStyle>
      <a:lvl1pPr marL="144029" indent="-144029" algn="l" defTabSz="457291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58" indent="-144029" algn="l" defTabSz="457291" rtl="0" eaLnBrk="1" latinLnBrk="0" hangingPunct="1">
        <a:lnSpc>
          <a:spcPct val="110000"/>
        </a:lnSpc>
        <a:spcBef>
          <a:spcPts val="250"/>
        </a:spcBef>
        <a:buFont typeface="Norad Sans" pitchFamily="2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86" indent="-144029" algn="l" defTabSz="457291" rtl="0" eaLnBrk="1" latinLnBrk="0" hangingPunct="1">
        <a:lnSpc>
          <a:spcPct val="110000"/>
        </a:lnSpc>
        <a:spcBef>
          <a:spcPts val="2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576115" indent="-144029" algn="l" defTabSz="457291" rtl="0" eaLnBrk="1" latinLnBrk="0" hangingPunct="1">
        <a:lnSpc>
          <a:spcPct val="110000"/>
        </a:lnSpc>
        <a:spcBef>
          <a:spcPts val="250"/>
        </a:spcBef>
        <a:buFont typeface="Norad Sans" pitchFamily="2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720144" indent="-144029" algn="l" defTabSz="457291" rtl="0" eaLnBrk="1" latinLnBrk="0" hangingPunct="1">
        <a:lnSpc>
          <a:spcPct val="110000"/>
        </a:lnSpc>
        <a:spcBef>
          <a:spcPts val="2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551" indent="-114323" algn="l" defTabSz="457291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6197" indent="-114323" algn="l" defTabSz="457291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843" indent="-114323" algn="l" defTabSz="457291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489" indent="-114323" algn="l" defTabSz="457291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9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46" algn="l" defTabSz="45729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91" algn="l" defTabSz="45729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937" algn="l" defTabSz="45729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583" algn="l" defTabSz="45729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229" algn="l" defTabSz="45729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874" algn="l" defTabSz="45729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520" algn="l" defTabSz="45729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9166" algn="l" defTabSz="457291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EB968-CD01-8C35-46B3-06A909687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>
            <a:extLst>
              <a:ext uri="{FF2B5EF4-FFF2-40B4-BE49-F238E27FC236}">
                <a16:creationId xmlns:a16="http://schemas.microsoft.com/office/drawing/2014/main" id="{9747EDD9-48A9-D746-9C7B-451FD0185112}"/>
              </a:ext>
            </a:extLst>
          </p:cNvPr>
          <p:cNvSpPr/>
          <p:nvPr/>
        </p:nvSpPr>
        <p:spPr>
          <a:xfrm>
            <a:off x="919824" y="6185867"/>
            <a:ext cx="11057730" cy="501980"/>
          </a:xfrm>
          <a:prstGeom prst="rect">
            <a:avLst/>
          </a:prstGeom>
          <a:solidFill>
            <a:srgbClr val="FFFFFF"/>
          </a:solidFill>
          <a:ln w="19050" cap="rnd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6937688-22A2-3069-0DD4-707C2605FECF}"/>
              </a:ext>
            </a:extLst>
          </p:cNvPr>
          <p:cNvSpPr/>
          <p:nvPr/>
        </p:nvSpPr>
        <p:spPr>
          <a:xfrm>
            <a:off x="919824" y="5588297"/>
            <a:ext cx="11057730" cy="501980"/>
          </a:xfrm>
          <a:prstGeom prst="rect">
            <a:avLst/>
          </a:prstGeom>
          <a:solidFill>
            <a:srgbClr val="FFFFFF"/>
          </a:solidFill>
          <a:ln w="19050" cap="rnd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73D1D-6592-DD90-1468-264C66125566}"/>
              </a:ext>
            </a:extLst>
          </p:cNvPr>
          <p:cNvSpPr txBox="1"/>
          <p:nvPr/>
        </p:nvSpPr>
        <p:spPr>
          <a:xfrm>
            <a:off x="622176" y="643660"/>
            <a:ext cx="11355379" cy="246221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Stronger and more resilient national health systems in low- and middle-income countries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C83493-650F-9340-7185-56D42684F542}"/>
              </a:ext>
            </a:extLst>
          </p:cNvPr>
          <p:cNvSpPr txBox="1"/>
          <p:nvPr/>
        </p:nvSpPr>
        <p:spPr>
          <a:xfrm>
            <a:off x="622176" y="375939"/>
            <a:ext cx="11355379" cy="246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Ensure healthy lives and promote well-being for all at all stages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733BFC-DCA5-4E52-A8D6-D3E0B007CFAC}"/>
              </a:ext>
            </a:extLst>
          </p:cNvPr>
          <p:cNvSpPr/>
          <p:nvPr/>
        </p:nvSpPr>
        <p:spPr>
          <a:xfrm rot="16200000">
            <a:off x="80374" y="463128"/>
            <a:ext cx="513939" cy="339558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Impact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3CF652-0898-582F-D246-2B65E7EA807F}"/>
              </a:ext>
            </a:extLst>
          </p:cNvPr>
          <p:cNvSpPr/>
          <p:nvPr/>
        </p:nvSpPr>
        <p:spPr>
          <a:xfrm rot="16200000">
            <a:off x="-141525" y="1457656"/>
            <a:ext cx="957741" cy="33955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0" dirty="0">
                <a:solidFill>
                  <a:prstClr val="black"/>
                </a:solidFill>
                <a:latin typeface="Grandview"/>
              </a:rPr>
              <a:t>Intermediate Outc</a:t>
            </a:r>
            <a:r>
              <a:rPr kumimoji="0" lang="en-US" sz="1000" b="1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omes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4EBA5B-67A4-8B38-AFFC-3957DD700D9A}"/>
              </a:ext>
            </a:extLst>
          </p:cNvPr>
          <p:cNvSpPr/>
          <p:nvPr/>
        </p:nvSpPr>
        <p:spPr>
          <a:xfrm>
            <a:off x="3070514" y="1148590"/>
            <a:ext cx="6050972" cy="900000"/>
          </a:xfrm>
          <a:prstGeom prst="rect">
            <a:avLst/>
          </a:prstGeom>
          <a:solidFill>
            <a:srgbClr val="FFFFFF"/>
          </a:solidFill>
          <a:ln w="19050" cap="rnd" cmpd="sng" algn="ctr">
            <a:solidFill>
              <a:schemeClr val="tx2">
                <a:lumMod val="90000"/>
                <a:lumOff val="10000"/>
              </a:schemeClr>
            </a:solidFill>
            <a:prstDash val="sysDash"/>
            <a:round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628ECC-A9FE-6401-2E91-A44560E3F4CC}"/>
              </a:ext>
            </a:extLst>
          </p:cNvPr>
          <p:cNvSpPr/>
          <p:nvPr/>
        </p:nvSpPr>
        <p:spPr>
          <a:xfrm>
            <a:off x="3128650" y="1207530"/>
            <a:ext cx="2733202" cy="77624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Increased 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country ownership and institutional capacity 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to prioritize, plan, finance and deliver across UHC/PHC, public health functions and health security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2B1221-2CCA-799D-62CA-759B3DB8968B}"/>
              </a:ext>
            </a:extLst>
          </p:cNvPr>
          <p:cNvSpPr/>
          <p:nvPr/>
        </p:nvSpPr>
        <p:spPr>
          <a:xfrm>
            <a:off x="6303798" y="1207530"/>
            <a:ext cx="2733193" cy="77624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Global health partnerships 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align efforts and finance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in support of country-led health, plans, budgets and implementation modalities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DFE4388-D1C7-221A-D725-8865D90E344B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>
            <a:off x="5861852" y="1595653"/>
            <a:ext cx="441946" cy="0"/>
          </a:xfrm>
          <a:prstGeom prst="straightConnector1">
            <a:avLst/>
          </a:prstGeom>
          <a:ln w="25400">
            <a:solidFill>
              <a:schemeClr val="tx2">
                <a:lumMod val="90000"/>
                <a:lumOff val="1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EEAF828-2C67-6158-B030-D6FEC571A1E8}"/>
              </a:ext>
            </a:extLst>
          </p:cNvPr>
          <p:cNvCxnSpPr>
            <a:cxnSpLocks/>
          </p:cNvCxnSpPr>
          <p:nvPr/>
        </p:nvCxnSpPr>
        <p:spPr>
          <a:xfrm flipV="1">
            <a:off x="4495251" y="932184"/>
            <a:ext cx="0" cy="216380"/>
          </a:xfrm>
          <a:prstGeom prst="straightConnector1">
            <a:avLst/>
          </a:prstGeom>
          <a:noFill/>
          <a:ln w="25400" cap="flat" cmpd="sng" algn="ctr">
            <a:solidFill>
              <a:schemeClr val="tx2">
                <a:lumMod val="90000"/>
                <a:lumOff val="10000"/>
              </a:schemeClr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4A426C0-81D8-8216-4F84-1E907099C17B}"/>
              </a:ext>
            </a:extLst>
          </p:cNvPr>
          <p:cNvCxnSpPr>
            <a:cxnSpLocks/>
          </p:cNvCxnSpPr>
          <p:nvPr/>
        </p:nvCxnSpPr>
        <p:spPr>
          <a:xfrm flipV="1">
            <a:off x="7670394" y="932184"/>
            <a:ext cx="0" cy="216380"/>
          </a:xfrm>
          <a:prstGeom prst="straightConnector1">
            <a:avLst/>
          </a:prstGeom>
          <a:noFill/>
          <a:ln w="25400" cap="flat" cmpd="sng" algn="ctr">
            <a:solidFill>
              <a:schemeClr val="tx2">
                <a:lumMod val="90000"/>
                <a:lumOff val="10000"/>
              </a:schemeClr>
            </a:solidFill>
            <a:prstDash val="solid"/>
            <a:miter lim="800000"/>
            <a:tailEnd type="arrow"/>
          </a:ln>
          <a:effectLst/>
        </p:spPr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5345A25A-99EC-E06F-397F-AA8014E5048D}"/>
              </a:ext>
            </a:extLst>
          </p:cNvPr>
          <p:cNvSpPr/>
          <p:nvPr/>
        </p:nvSpPr>
        <p:spPr>
          <a:xfrm rot="16200000">
            <a:off x="-758143" y="3458216"/>
            <a:ext cx="2190976" cy="339556"/>
          </a:xfrm>
          <a:prstGeom prst="rect">
            <a:avLst/>
          </a:prstGeom>
          <a:solidFill>
            <a:srgbClr val="E4F8E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Intervention Areas</a:t>
            </a: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D0924138-0D2F-3AE9-09C7-C3D0C1952887}"/>
              </a:ext>
            </a:extLst>
          </p:cNvPr>
          <p:cNvGrpSpPr/>
          <p:nvPr/>
        </p:nvGrpSpPr>
        <p:grpSpPr>
          <a:xfrm>
            <a:off x="6261915" y="2538856"/>
            <a:ext cx="2059780" cy="2327878"/>
            <a:chOff x="5958154" y="2285274"/>
            <a:chExt cx="2059780" cy="2327878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568A4157-02E8-8A75-A8C8-8BC67B3D8BDE}"/>
                </a:ext>
              </a:extLst>
            </p:cNvPr>
            <p:cNvSpPr/>
            <p:nvPr/>
          </p:nvSpPr>
          <p:spPr>
            <a:xfrm>
              <a:off x="5958154" y="2285274"/>
              <a:ext cx="2059780" cy="2184626"/>
            </a:xfrm>
            <a:prstGeom prst="rect">
              <a:avLst/>
            </a:prstGeom>
            <a:solidFill>
              <a:srgbClr val="FFFDFB"/>
            </a:solidFill>
            <a:ln w="12700" cap="flat" cmpd="sng" algn="ctr">
              <a:solidFill>
                <a:srgbClr val="F26D69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4D44DAB0-6784-7B70-27CF-AC16CD935551}"/>
                </a:ext>
              </a:extLst>
            </p:cNvPr>
            <p:cNvSpPr/>
            <p:nvPr/>
          </p:nvSpPr>
          <p:spPr>
            <a:xfrm>
              <a:off x="6092709" y="4325152"/>
              <a:ext cx="1790670" cy="288000"/>
            </a:xfrm>
            <a:prstGeom prst="rect">
              <a:avLst/>
            </a:prstGeom>
            <a:solidFill>
              <a:srgbClr val="FCF0E7"/>
            </a:solidFill>
            <a:ln w="12700" cap="flat" cmpd="sng" algn="ctr">
              <a:solidFill>
                <a:srgbClr val="F26D6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  <a:t>Consensus at global level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7A6CB23-C11F-906D-FA4D-11E52D38AAE2}"/>
                </a:ext>
              </a:extLst>
            </p:cNvPr>
            <p:cNvSpPr/>
            <p:nvPr/>
          </p:nvSpPr>
          <p:spPr>
            <a:xfrm>
              <a:off x="6029067" y="2358015"/>
              <a:ext cx="1917955" cy="1803214"/>
            </a:xfrm>
            <a:prstGeom prst="rect">
              <a:avLst/>
            </a:prstGeom>
            <a:solidFill>
              <a:srgbClr val="E4F8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  <a:t>Reorienting global health partnerships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  <a:t>Identify and collaborate with various partners to build consensus and support a shift towards country-led health systems strengthening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AD5ED1F-644E-FC55-B190-0459304EB0B1}"/>
              </a:ext>
            </a:extLst>
          </p:cNvPr>
          <p:cNvGrpSpPr/>
          <p:nvPr/>
        </p:nvGrpSpPr>
        <p:grpSpPr>
          <a:xfrm>
            <a:off x="8744648" y="2538856"/>
            <a:ext cx="2059780" cy="2327878"/>
            <a:chOff x="8592333" y="2285274"/>
            <a:chExt cx="2059780" cy="2327878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475E94D1-12DC-8FCD-8F44-885D77BE01BC}"/>
                </a:ext>
              </a:extLst>
            </p:cNvPr>
            <p:cNvSpPr/>
            <p:nvPr/>
          </p:nvSpPr>
          <p:spPr>
            <a:xfrm>
              <a:off x="8592333" y="2285274"/>
              <a:ext cx="2059780" cy="2184626"/>
            </a:xfrm>
            <a:prstGeom prst="rect">
              <a:avLst/>
            </a:prstGeom>
            <a:solidFill>
              <a:srgbClr val="FFFDFB"/>
            </a:solidFill>
            <a:ln w="12700" cap="flat" cmpd="sng" algn="ctr">
              <a:solidFill>
                <a:srgbClr val="F26D69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1A9688BE-53F9-B3FF-1090-B71A70A3F2F3}"/>
                </a:ext>
              </a:extLst>
            </p:cNvPr>
            <p:cNvSpPr/>
            <p:nvPr/>
          </p:nvSpPr>
          <p:spPr>
            <a:xfrm>
              <a:off x="8726889" y="4325152"/>
              <a:ext cx="1790669" cy="288000"/>
            </a:xfrm>
            <a:prstGeom prst="rect">
              <a:avLst/>
            </a:prstGeom>
            <a:solidFill>
              <a:srgbClr val="FCF0E7"/>
            </a:solidFill>
            <a:ln w="12700" cap="flat" cmpd="sng" algn="ctr">
              <a:solidFill>
                <a:srgbClr val="F26D6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  <a:t>Research and innovation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AD96281-BB45-6BFE-F261-188095C081AC}"/>
                </a:ext>
              </a:extLst>
            </p:cNvPr>
            <p:cNvSpPr/>
            <p:nvPr/>
          </p:nvSpPr>
          <p:spPr>
            <a:xfrm>
              <a:off x="8663246" y="2351760"/>
              <a:ext cx="1917955" cy="1796165"/>
            </a:xfrm>
            <a:prstGeom prst="rect">
              <a:avLst/>
            </a:prstGeom>
            <a:solidFill>
              <a:srgbClr val="E4F8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  <a:t>Research and innovation for health systems strengthening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  <a:t>Promote R&amp;D for affordable health technologies, efficient and effective service delivery, and policy dialogue in key priority areas</a:t>
              </a:r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C7C1E378-3947-27EA-D316-8B169DD89807}"/>
              </a:ext>
            </a:extLst>
          </p:cNvPr>
          <p:cNvSpPr/>
          <p:nvPr/>
        </p:nvSpPr>
        <p:spPr>
          <a:xfrm>
            <a:off x="167564" y="5588297"/>
            <a:ext cx="339559" cy="1099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Times New Roman" panose="02020603050405020304" pitchFamily="18" charset="0"/>
                <a:cs typeface="Calibri" panose="020F0502020204030204" pitchFamily="34" charset="0"/>
              </a:rPr>
              <a:t>Problems to be solved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24955E8-E97C-11F2-77B1-A0D3320222EC}"/>
              </a:ext>
            </a:extLst>
          </p:cNvPr>
          <p:cNvGrpSpPr/>
          <p:nvPr/>
        </p:nvGrpSpPr>
        <p:grpSpPr>
          <a:xfrm>
            <a:off x="2980268" y="5678819"/>
            <a:ext cx="8830732" cy="925987"/>
            <a:chOff x="3208203" y="5541461"/>
            <a:chExt cx="7933928" cy="925987"/>
          </a:xfrm>
          <a:solidFill>
            <a:schemeClr val="bg1">
              <a:lumMod val="95000"/>
            </a:schemeClr>
          </a:solidFill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AE83E04-84A5-5EC2-FBBD-7664F0D9F676}"/>
                </a:ext>
              </a:extLst>
            </p:cNvPr>
            <p:cNvSpPr/>
            <p:nvPr/>
          </p:nvSpPr>
          <p:spPr>
            <a:xfrm>
              <a:off x="3208203" y="5541461"/>
              <a:ext cx="1245263" cy="3358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  <a:t>Fragmentation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B558B120-05B5-3F4E-F933-651740AE30CF}"/>
                </a:ext>
              </a:extLst>
            </p:cNvPr>
            <p:cNvSpPr/>
            <p:nvPr/>
          </p:nvSpPr>
          <p:spPr>
            <a:xfrm>
              <a:off x="4545936" y="5541461"/>
              <a:ext cx="1245263" cy="3358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  <a:t>Focus on short-term results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4CB72E9-B0E7-3D29-B25C-27BA19A2A64C}"/>
                </a:ext>
              </a:extLst>
            </p:cNvPr>
            <p:cNvSpPr/>
            <p:nvPr/>
          </p:nvSpPr>
          <p:spPr>
            <a:xfrm>
              <a:off x="5883669" y="5541461"/>
              <a:ext cx="1245263" cy="3358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  <a:t>Undermining of local ownership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4C0BF0B-A192-DFDC-DABD-D1D19A3D91A1}"/>
                </a:ext>
              </a:extLst>
            </p:cNvPr>
            <p:cNvSpPr/>
            <p:nvPr/>
          </p:nvSpPr>
          <p:spPr>
            <a:xfrm>
              <a:off x="7221402" y="5541461"/>
              <a:ext cx="1245263" cy="3358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  <a:t>Vertical financing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CB6A5B4-A386-CB35-B754-8F944915587F}"/>
                </a:ext>
              </a:extLst>
            </p:cNvPr>
            <p:cNvSpPr/>
            <p:nvPr/>
          </p:nvSpPr>
          <p:spPr>
            <a:xfrm>
              <a:off x="8559135" y="5541461"/>
              <a:ext cx="1245263" cy="3358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  <a:t>Limited capacity building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C85ACB5-719E-854F-A15D-59BE974A2793}"/>
                </a:ext>
              </a:extLst>
            </p:cNvPr>
            <p:cNvSpPr/>
            <p:nvPr/>
          </p:nvSpPr>
          <p:spPr>
            <a:xfrm>
              <a:off x="9896868" y="5541461"/>
              <a:ext cx="1245263" cy="3358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  <a:t>Limited focus on sustainability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EA3B0D76-3217-DB96-4F24-F2D7164488A4}"/>
                </a:ext>
              </a:extLst>
            </p:cNvPr>
            <p:cNvSpPr/>
            <p:nvPr/>
          </p:nvSpPr>
          <p:spPr>
            <a:xfrm>
              <a:off x="3208203" y="6124487"/>
              <a:ext cx="1245263" cy="3358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  <a:t>Poor health infrastructure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D840A253-1D84-7513-9380-4C18FD2B1AFC}"/>
                </a:ext>
              </a:extLst>
            </p:cNvPr>
            <p:cNvSpPr/>
            <p:nvPr/>
          </p:nvSpPr>
          <p:spPr>
            <a:xfrm>
              <a:off x="4545936" y="6124487"/>
              <a:ext cx="1245263" cy="3358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  <a:t>Lack of health personnel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03D9632-209D-811C-B99B-DD910435711A}"/>
                </a:ext>
              </a:extLst>
            </p:cNvPr>
            <p:cNvSpPr/>
            <p:nvPr/>
          </p:nvSpPr>
          <p:spPr>
            <a:xfrm>
              <a:off x="5883669" y="6124487"/>
              <a:ext cx="1245263" cy="3358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  <a:t>Limited and unflexible financing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3D5F13C3-B3BE-F147-7639-78B55A7668A0}"/>
                </a:ext>
              </a:extLst>
            </p:cNvPr>
            <p:cNvSpPr/>
            <p:nvPr/>
          </p:nvSpPr>
          <p:spPr>
            <a:xfrm>
              <a:off x="7221402" y="6124486"/>
              <a:ext cx="1245263" cy="3358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  <a:t>Poor access to medical commodities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1BC91416-4E85-2ED9-9319-3336C757FD4A}"/>
                </a:ext>
              </a:extLst>
            </p:cNvPr>
            <p:cNvSpPr/>
            <p:nvPr/>
          </p:nvSpPr>
          <p:spPr>
            <a:xfrm>
              <a:off x="8554568" y="6131551"/>
              <a:ext cx="1245263" cy="3358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  <a:t>W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  <a:t>eak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ndview"/>
                  <a:ea typeface="+mn-ea"/>
                  <a:cs typeface="+mn-cs"/>
                </a:rPr>
                <a:t> ICT/data systems</a:t>
              </a: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949F0495-09D6-72C3-0C1E-FB5B98650690}"/>
              </a:ext>
            </a:extLst>
          </p:cNvPr>
          <p:cNvSpPr txBox="1"/>
          <p:nvPr/>
        </p:nvSpPr>
        <p:spPr>
          <a:xfrm>
            <a:off x="963627" y="5645384"/>
            <a:ext cx="1811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Challenges in development partners’ approach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D68D852-CBA6-8916-790F-1698901E6A36}"/>
              </a:ext>
            </a:extLst>
          </p:cNvPr>
          <p:cNvSpPr txBox="1"/>
          <p:nvPr/>
        </p:nvSpPr>
        <p:spPr>
          <a:xfrm>
            <a:off x="963627" y="6316906"/>
            <a:ext cx="18117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Health system weaknesses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099E545-6210-91DD-BAFF-8B784237263C}"/>
              </a:ext>
            </a:extLst>
          </p:cNvPr>
          <p:cNvSpPr txBox="1"/>
          <p:nvPr/>
        </p:nvSpPr>
        <p:spPr>
          <a:xfrm>
            <a:off x="1109967" y="5156515"/>
            <a:ext cx="10847413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Funding    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26D69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|  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  Norm setting    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26D69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|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36051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    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Knowledge </a:t>
            </a:r>
            <a:r>
              <a:rPr lang="en-GB" sz="1000" b="1" dirty="0">
                <a:solidFill>
                  <a:srgbClr val="000000"/>
                </a:solidFill>
                <a:latin typeface="Grandview"/>
              </a:rPr>
              <a:t>d</a:t>
            </a: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evelopment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    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26D69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|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36051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    Health data    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26D69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|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36051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    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Strategic dialogue   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26D69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|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5EC6CA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36051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  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International networks    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26D69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|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     Health diplomacy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cxnSp>
        <p:nvCxnSpPr>
          <p:cNvPr id="98" name="Connector: Elbow 97">
            <a:extLst>
              <a:ext uri="{FF2B5EF4-FFF2-40B4-BE49-F238E27FC236}">
                <a16:creationId xmlns:a16="http://schemas.microsoft.com/office/drawing/2014/main" id="{03C44B25-D99B-AFC0-E80A-8ACF51FF8AB4}"/>
              </a:ext>
            </a:extLst>
          </p:cNvPr>
          <p:cNvCxnSpPr>
            <a:cxnSpLocks/>
            <a:stCxn id="103" idx="2"/>
            <a:endCxn id="116" idx="2"/>
          </p:cNvCxnSpPr>
          <p:nvPr/>
        </p:nvCxnSpPr>
        <p:spPr>
          <a:xfrm rot="16200000" flipH="1">
            <a:off x="6606129" y="1698324"/>
            <a:ext cx="12700" cy="6336820"/>
          </a:xfrm>
          <a:prstGeom prst="bentConnector3">
            <a:avLst>
              <a:gd name="adj1" fmla="val 1800000"/>
            </a:avLst>
          </a:prstGeom>
          <a:noFill/>
          <a:ln w="25400" cap="flat" cmpd="sng" algn="ctr">
            <a:solidFill>
              <a:srgbClr val="F26D69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3B4C7E19-F7D9-C6C0-8AB8-C9AEBC44D61C}"/>
              </a:ext>
            </a:extLst>
          </p:cNvPr>
          <p:cNvCxnSpPr>
            <a:cxnSpLocks/>
            <a:endCxn id="108" idx="2"/>
          </p:cNvCxnSpPr>
          <p:nvPr/>
        </p:nvCxnSpPr>
        <p:spPr>
          <a:xfrm flipV="1">
            <a:off x="7291805" y="4866734"/>
            <a:ext cx="0" cy="206580"/>
          </a:xfrm>
          <a:prstGeom prst="straightConnector1">
            <a:avLst/>
          </a:prstGeom>
          <a:noFill/>
          <a:ln w="25400" cap="flat" cmpd="sng" algn="ctr">
            <a:solidFill>
              <a:srgbClr val="F26D69"/>
            </a:solidFill>
            <a:prstDash val="solid"/>
            <a:miter lim="800000"/>
            <a:tailEnd type="arrow"/>
          </a:ln>
          <a:effectLst/>
        </p:spPr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45E66583-C5D3-A217-56FE-E2D001EFA923}"/>
              </a:ext>
            </a:extLst>
          </p:cNvPr>
          <p:cNvSpPr/>
          <p:nvPr/>
        </p:nvSpPr>
        <p:spPr>
          <a:xfrm>
            <a:off x="1138992" y="2538856"/>
            <a:ext cx="4663932" cy="2184626"/>
          </a:xfrm>
          <a:prstGeom prst="rect">
            <a:avLst/>
          </a:prstGeom>
          <a:solidFill>
            <a:srgbClr val="FFFDFB"/>
          </a:solidFill>
          <a:ln w="12700" cap="flat" cmpd="sng" algn="ctr">
            <a:solidFill>
              <a:srgbClr val="F26D69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AB2409A-CDBC-BE5F-E8D1-5C1E56CB1E81}"/>
              </a:ext>
            </a:extLst>
          </p:cNvPr>
          <p:cNvSpPr/>
          <p:nvPr/>
        </p:nvSpPr>
        <p:spPr>
          <a:xfrm>
            <a:off x="2004698" y="4578734"/>
            <a:ext cx="2866042" cy="288000"/>
          </a:xfrm>
          <a:prstGeom prst="rect">
            <a:avLst/>
          </a:prstGeom>
          <a:solidFill>
            <a:srgbClr val="FCF0E7"/>
          </a:solidFill>
          <a:ln w="12700" cap="flat" cmpd="sng" algn="ctr">
            <a:solidFill>
              <a:srgbClr val="F26D6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Country-facing interventions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78CD40F-398E-DA13-3477-BBAC8D91AE33}"/>
              </a:ext>
            </a:extLst>
          </p:cNvPr>
          <p:cNvSpPr/>
          <p:nvPr/>
        </p:nvSpPr>
        <p:spPr>
          <a:xfrm>
            <a:off x="1219959" y="2618646"/>
            <a:ext cx="4498610" cy="612893"/>
          </a:xfrm>
          <a:prstGeom prst="rect">
            <a:avLst/>
          </a:prstGeom>
          <a:solidFill>
            <a:srgbClr val="E4F8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Governance and finance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Strengthening capabilities and processes for priority-setting and fair financing, health statistics and data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FF6990D-802E-F5E6-2249-7F986E2171E0}"/>
              </a:ext>
            </a:extLst>
          </p:cNvPr>
          <p:cNvSpPr/>
          <p:nvPr/>
        </p:nvSpPr>
        <p:spPr>
          <a:xfrm>
            <a:off x="1219961" y="3282627"/>
            <a:ext cx="4498610" cy="579048"/>
          </a:xfrm>
          <a:prstGeom prst="rect">
            <a:avLst/>
          </a:prstGeom>
          <a:solidFill>
            <a:srgbClr val="E4F8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Universal health coverage – primary health care (UHC/PHC)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Increasing capacity to deliver integrated quality services and affordable financing at primary level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B37EDD9-A5B9-7CF5-4DF5-9CDF1AC0D106}"/>
              </a:ext>
            </a:extLst>
          </p:cNvPr>
          <p:cNvSpPr/>
          <p:nvPr/>
        </p:nvSpPr>
        <p:spPr>
          <a:xfrm>
            <a:off x="1219959" y="3912763"/>
            <a:ext cx="4498609" cy="526098"/>
          </a:xfrm>
          <a:prstGeom prst="rect">
            <a:avLst/>
          </a:prstGeom>
          <a:solidFill>
            <a:srgbClr val="E4F8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Public health and health security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Strengthening national public health functions, capacity for integrated disease surveillance, and multi-sectoral actions in climate impact on health</a:t>
            </a:r>
          </a:p>
        </p:txBody>
      </p:sp>
      <p:cxnSp>
        <p:nvCxnSpPr>
          <p:cNvPr id="142" name="Connector: Elbow 141">
            <a:extLst>
              <a:ext uri="{FF2B5EF4-FFF2-40B4-BE49-F238E27FC236}">
                <a16:creationId xmlns:a16="http://schemas.microsoft.com/office/drawing/2014/main" id="{D1A81425-0194-EE4B-F0E0-FA135F5A0888}"/>
              </a:ext>
            </a:extLst>
          </p:cNvPr>
          <p:cNvCxnSpPr>
            <a:cxnSpLocks/>
            <a:stCxn id="94" idx="0"/>
            <a:endCxn id="113" idx="0"/>
          </p:cNvCxnSpPr>
          <p:nvPr/>
        </p:nvCxnSpPr>
        <p:spPr>
          <a:xfrm rot="5400000" flipH="1" flipV="1">
            <a:off x="6622748" y="-612934"/>
            <a:ext cx="12700" cy="6303580"/>
          </a:xfrm>
          <a:prstGeom prst="bentConnector3">
            <a:avLst>
              <a:gd name="adj1" fmla="val 1800000"/>
            </a:avLst>
          </a:prstGeom>
          <a:ln w="12700" cap="flat" cmpd="sng" algn="ctr">
            <a:solidFill>
              <a:srgbClr val="F26D6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1B4DCE6D-BED9-6F9A-5910-33B5BA60A459}"/>
              </a:ext>
            </a:extLst>
          </p:cNvPr>
          <p:cNvCxnSpPr>
            <a:cxnSpLocks/>
            <a:stCxn id="113" idx="1"/>
            <a:endCxn id="107" idx="3"/>
          </p:cNvCxnSpPr>
          <p:nvPr/>
        </p:nvCxnSpPr>
        <p:spPr>
          <a:xfrm flipH="1">
            <a:off x="8321695" y="3631169"/>
            <a:ext cx="422953" cy="0"/>
          </a:xfrm>
          <a:prstGeom prst="straightConnector1">
            <a:avLst/>
          </a:prstGeom>
          <a:noFill/>
          <a:ln w="25400" cap="flat" cmpd="sng" algn="ctr">
            <a:solidFill>
              <a:srgbClr val="F26D69"/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80819DD5-240C-281F-5DCB-FAB3B5FF1E6B}"/>
              </a:ext>
            </a:extLst>
          </p:cNvPr>
          <p:cNvCxnSpPr>
            <a:cxnSpLocks/>
            <a:stCxn id="107" idx="1"/>
            <a:endCxn id="94" idx="3"/>
          </p:cNvCxnSpPr>
          <p:nvPr/>
        </p:nvCxnSpPr>
        <p:spPr>
          <a:xfrm flipH="1">
            <a:off x="5802924" y="3631169"/>
            <a:ext cx="458991" cy="0"/>
          </a:xfrm>
          <a:prstGeom prst="straightConnector1">
            <a:avLst/>
          </a:prstGeom>
          <a:noFill/>
          <a:ln w="25400" cap="flat" cmpd="sng" algn="ctr">
            <a:solidFill>
              <a:srgbClr val="F26D69"/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3DE9DF3B-EDCE-B6EA-22E3-91BB1F1292B8}"/>
              </a:ext>
            </a:extLst>
          </p:cNvPr>
          <p:cNvCxnSpPr>
            <a:cxnSpLocks/>
          </p:cNvCxnSpPr>
          <p:nvPr/>
        </p:nvCxnSpPr>
        <p:spPr>
          <a:xfrm flipV="1">
            <a:off x="4495251" y="2106305"/>
            <a:ext cx="0" cy="206580"/>
          </a:xfrm>
          <a:prstGeom prst="straightConnector1">
            <a:avLst/>
          </a:prstGeom>
          <a:noFill/>
          <a:ln w="25400" cap="flat" cmpd="sng" algn="ctr">
            <a:solidFill>
              <a:srgbClr val="F26D69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0C27A68C-E060-A06D-6F33-C627507D1BC8}"/>
              </a:ext>
            </a:extLst>
          </p:cNvPr>
          <p:cNvCxnSpPr>
            <a:cxnSpLocks/>
          </p:cNvCxnSpPr>
          <p:nvPr/>
        </p:nvCxnSpPr>
        <p:spPr>
          <a:xfrm flipV="1">
            <a:off x="7670394" y="2106305"/>
            <a:ext cx="0" cy="206580"/>
          </a:xfrm>
          <a:prstGeom prst="straightConnector1">
            <a:avLst/>
          </a:prstGeom>
          <a:noFill/>
          <a:ln w="25400" cap="flat" cmpd="sng" algn="ctr">
            <a:solidFill>
              <a:srgbClr val="F26D69"/>
            </a:solidFill>
            <a:prstDash val="solid"/>
            <a:miter lim="800000"/>
            <a:tailEnd type="arrow"/>
          </a:ln>
          <a:effectLst/>
        </p:spPr>
      </p:cxnSp>
      <p:sp>
        <p:nvSpPr>
          <p:cNvPr id="154" name="Rectangle 153">
            <a:extLst>
              <a:ext uri="{FF2B5EF4-FFF2-40B4-BE49-F238E27FC236}">
                <a16:creationId xmlns:a16="http://schemas.microsoft.com/office/drawing/2014/main" id="{6C3C8DB6-E23C-BF9D-49D5-11053C04EA74}"/>
              </a:ext>
            </a:extLst>
          </p:cNvPr>
          <p:cNvSpPr/>
          <p:nvPr/>
        </p:nvSpPr>
        <p:spPr>
          <a:xfrm rot="16200000">
            <a:off x="43861" y="4996790"/>
            <a:ext cx="586969" cy="339556"/>
          </a:xfrm>
          <a:prstGeom prst="rect">
            <a:avLst/>
          </a:prstGeom>
          <a:solidFill>
            <a:srgbClr val="F8DA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Levers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36272B-C7FF-4810-1765-F8BF3AC922F6}"/>
              </a:ext>
            </a:extLst>
          </p:cNvPr>
          <p:cNvSpPr/>
          <p:nvPr/>
        </p:nvSpPr>
        <p:spPr>
          <a:xfrm>
            <a:off x="9780888" y="1210962"/>
            <a:ext cx="2196665" cy="772814"/>
          </a:xfrm>
          <a:prstGeom prst="rect">
            <a:avLst/>
          </a:prstGeom>
          <a:solidFill>
            <a:srgbClr val="FFFFFF"/>
          </a:solidFill>
          <a:ln w="19050" cap="rnd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BFD702-8837-406B-4A7B-BCCA68C0580E}"/>
              </a:ext>
            </a:extLst>
          </p:cNvPr>
          <p:cNvSpPr txBox="1"/>
          <p:nvPr/>
        </p:nvSpPr>
        <p:spPr>
          <a:xfrm>
            <a:off x="9765483" y="1250493"/>
            <a:ext cx="21918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Cross-cutting actions</a:t>
            </a: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"/>
                <a:ea typeface="+mn-ea"/>
                <a:cs typeface="+mn-cs"/>
              </a:rPr>
              <a:t>Human rights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kern="0" dirty="0">
                <a:solidFill>
                  <a:srgbClr val="000000"/>
                </a:solidFill>
                <a:latin typeface="Grandview"/>
              </a:rPr>
              <a:t>Gender equality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kern="0" dirty="0">
                <a:solidFill>
                  <a:srgbClr val="000000"/>
                </a:solidFill>
                <a:latin typeface="Grandview"/>
              </a:rPr>
              <a:t>Youth as agents of change and leaders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A93D75-9DD3-2E48-D59D-D25320325D2F}"/>
              </a:ext>
            </a:extLst>
          </p:cNvPr>
          <p:cNvCxnSpPr>
            <a:stCxn id="107" idx="0"/>
          </p:cNvCxnSpPr>
          <p:nvPr/>
        </p:nvCxnSpPr>
        <p:spPr>
          <a:xfrm flipV="1">
            <a:off x="7291805" y="2312885"/>
            <a:ext cx="0" cy="225971"/>
          </a:xfrm>
          <a:prstGeom prst="line">
            <a:avLst/>
          </a:prstGeom>
          <a:ln w="12700" cap="flat" cmpd="sng" algn="ctr">
            <a:solidFill>
              <a:srgbClr val="F26D6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61824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Norad">
      <a:dk1>
        <a:sysClr val="windowText" lastClr="000000"/>
      </a:dk1>
      <a:lt1>
        <a:sysClr val="window" lastClr="FFFFFF"/>
      </a:lt1>
      <a:dk2>
        <a:srgbClr val="1B3A1C"/>
      </a:dk2>
      <a:lt2>
        <a:srgbClr val="DFEFD4"/>
      </a:lt2>
      <a:accent1>
        <a:srgbClr val="03542D"/>
      </a:accent1>
      <a:accent2>
        <a:srgbClr val="B4EAC9"/>
      </a:accent2>
      <a:accent3>
        <a:srgbClr val="656D3A"/>
      </a:accent3>
      <a:accent4>
        <a:srgbClr val="E1E11F"/>
      </a:accent4>
      <a:accent5>
        <a:srgbClr val="C47521"/>
      </a:accent5>
      <a:accent6>
        <a:srgbClr val="CABDFF"/>
      </a:accent6>
      <a:hlink>
        <a:srgbClr val="0563C1"/>
      </a:hlink>
      <a:folHlink>
        <a:srgbClr val="954F72"/>
      </a:folHlink>
    </a:clrScheme>
    <a:fontScheme name="Egendefinert 102">
      <a:majorFont>
        <a:latin typeface="Norad Display Bold"/>
        <a:ea typeface=""/>
        <a:cs typeface=""/>
      </a:majorFont>
      <a:minorFont>
        <a:latin typeface="Norad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>
      <a:srgbClr val="EEE8E7"/>
    </a:custClr>
    <a:custClr>
      <a:srgbClr val="C9C7A6"/>
    </a:custClr>
    <a:custClr>
      <a:srgbClr val="752C0C"/>
    </a:custClr>
    <a:custClr>
      <a:srgbClr val="FF570D"/>
    </a:custClr>
    <a:custClr>
      <a:srgbClr val="FFA274"/>
    </a:custClr>
    <a:custClr>
      <a:srgbClr val="F3DCCB"/>
    </a:custClr>
    <a:custClr>
      <a:srgbClr val="091354"/>
    </a:custClr>
    <a:custClr>
      <a:srgbClr val="8E8FB4"/>
    </a:custClr>
    <a:custClr>
      <a:srgbClr val="9ACCE8"/>
    </a:custClr>
    <a:custClr>
      <a:srgbClr val="5B0337"/>
    </a:custClr>
    <a:custClr>
      <a:srgbClr val="D8A3BB"/>
    </a:custClr>
    <a:custClr>
      <a:srgbClr val="EEE8E7"/>
    </a:custClr>
    <a:custClr>
      <a:srgbClr val="FFD2E7"/>
    </a:custClr>
    <a:custClr>
      <a:srgbClr val="FFE5F5"/>
    </a:custClr>
    <a:custClr>
      <a:srgbClr val="FF8AD2"/>
    </a:custClr>
  </a:custClrLst>
  <a:extLst>
    <a:ext uri="{05A4C25C-085E-4340-85A3-A5531E510DB2}">
      <thm15:themeFamily xmlns:thm15="http://schemas.microsoft.com/office/thememl/2012/main" name="Norad_Powerpoint.potx" id="{3C607086-7017-4EE0-B2A4-99F8793765B2}" vid="{22EC93F8-F5D0-4615-BC13-76B1EBA6F5F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FA031754D924141BCE8D4F64BFEAD29" ma:contentTypeVersion="5" ma:contentTypeDescription="Opprett et nytt dokument." ma:contentTypeScope="" ma:versionID="aa51be85e60944e7067b9ff5606b301f">
  <xsd:schema xmlns:xsd="http://www.w3.org/2001/XMLSchema" xmlns:xs="http://www.w3.org/2001/XMLSchema" xmlns:p="http://schemas.microsoft.com/office/2006/metadata/properties" xmlns:ns2="48c6c69e-3640-422e-bb7b-e4c524d3d1e2" xmlns:ns3="b254a7df-db2d-43fe-9488-6898f6261b3c" xmlns:ns4="0e2a60a3-aac0-4b4d-808b-830d5fbed167" xmlns:ns5="065af48a-6e8b-48fc-a074-5e8638c0ea44" targetNamespace="http://schemas.microsoft.com/office/2006/metadata/properties" ma:root="true" ma:fieldsID="32e36dda7a59beba049156b338314fa9" ns2:_="" ns3:_="" ns4:_="" ns5:_="">
    <xsd:import namespace="48c6c69e-3640-422e-bb7b-e4c524d3d1e2"/>
    <xsd:import namespace="b254a7df-db2d-43fe-9488-6898f6261b3c"/>
    <xsd:import namespace="0e2a60a3-aac0-4b4d-808b-830d5fbed167"/>
    <xsd:import namespace="065af48a-6e8b-48fc-a074-5e8638c0ea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4:lcf76f155ced4ddcb4097134ff3c332f" minOccurs="0"/>
                <xsd:element ref="ns5:TaxCatchAll" minOccurs="0"/>
                <xsd:element ref="ns4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c6c69e-3640-422e-bb7b-e4c524d3d1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description="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54a7df-db2d-43fe-9488-6898f6261b3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2a60a3-aac0-4b4d-808b-830d5fbed167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4" nillable="true" ma:taxonomy="true" ma:internalName="lcf76f155ced4ddcb4097134ff3c332f" ma:taxonomyFieldName="MediaServiceImageTags" ma:displayName="Bildemerkelapper" ma:readOnly="false" ma:fieldId="{5cf76f15-5ced-4ddc-b409-7134ff3c332f}" ma:taxonomyMulti="true" ma:sspId="613e87f7-f6bd-424e-a36d-b4e432f2103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5af48a-6e8b-48fc-a074-5e8638c0ea44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2243ec85-d51f-460d-9dfe-ec30bb7e0a61}" ma:internalName="TaxCatchAll" ma:showField="CatchAllData" ma:web="065af48a-6e8b-48fc-a074-5e8638c0ea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2a60a3-aac0-4b4d-808b-830d5fbed167">
      <Terms xmlns="http://schemas.microsoft.com/office/infopath/2007/PartnerControls"/>
    </lcf76f155ced4ddcb4097134ff3c332f>
    <TaxCatchAll xmlns="065af48a-6e8b-48fc-a074-5e8638c0ea44" xsi:nil="true"/>
  </documentManagement>
</p:properties>
</file>

<file path=customXml/itemProps1.xml><?xml version="1.0" encoding="utf-8"?>
<ds:datastoreItem xmlns:ds="http://schemas.openxmlformats.org/officeDocument/2006/customXml" ds:itemID="{98A8ECCD-0E50-4B68-A93E-75674CDD00B2}"/>
</file>

<file path=customXml/itemProps2.xml><?xml version="1.0" encoding="utf-8"?>
<ds:datastoreItem xmlns:ds="http://schemas.openxmlformats.org/officeDocument/2006/customXml" ds:itemID="{91D2717F-8313-4452-A1FB-00561C5BC8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F30299F-64C3-41B8-844F-E782445D4EFE}">
  <ds:schemaRefs>
    <ds:schemaRef ds:uri="http://schemas.openxmlformats.org/package/2006/metadata/core-properties"/>
    <ds:schemaRef ds:uri="48c6c69e-3640-422e-bb7b-e4c524d3d1e2"/>
    <ds:schemaRef ds:uri="http://www.w3.org/XML/1998/namespace"/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dcmitype/"/>
    <ds:schemaRef ds:uri="065af48a-6e8b-48fc-a074-5e8638c0ea44"/>
    <ds:schemaRef ds:uri="0e2a60a3-aac0-4b4d-808b-830d5fbed167"/>
    <ds:schemaRef ds:uri="b254a7df-db2d-43fe-9488-6898f6261b3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286</Words>
  <Application>Microsoft Office PowerPoint</Application>
  <PresentationFormat>Widescreen</PresentationFormat>
  <Paragraphs>40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Grandview</vt:lpstr>
      <vt:lpstr>Norad Display Bold</vt:lpstr>
      <vt:lpstr>Norad Sans</vt:lpstr>
      <vt:lpstr>Norad Sans bold</vt:lpstr>
      <vt:lpstr>Norad Serif</vt:lpstr>
      <vt:lpstr>Norad Serif Italic</vt:lpstr>
      <vt:lpstr>1_Office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Maurset, Silje Uhlen</cp:lastModifiedBy>
  <cp:revision>1</cp:revision>
  <dcterms:created xsi:type="dcterms:W3CDTF">2025-03-24T14:56:16Z</dcterms:created>
  <dcterms:modified xsi:type="dcterms:W3CDTF">2025-04-29T08:17:00Z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0x010100DFA031754D924141BCE8D4F64BFEAD29</vt:lpwstr>
  </property>
  <property fmtid="{D5CDD505-2E9C-101B-9397-08002B2CF9AE}" pid="3" name="MediaServiceImageTags">
    <vt:lpwstr/>
  </property>
  <property fmtid="{D5CDD505-2E9C-101B-9397-08002B2CF9AE}" pid="4" name="MSIP_Label_4193be2e-6f4c-4495-b5bd-b83aa2557ef8_Enabled">
    <vt:lpwstr>true</vt:lpwstr>
  </property>
  <property fmtid="{D5CDD505-2E9C-101B-9397-08002B2CF9AE}" pid="5" name="MSIP_Label_4193be2e-6f4c-4495-b5bd-b83aa2557ef8_SetDate">
    <vt:lpwstr>2025-04-29T08:16:37Z</vt:lpwstr>
  </property>
  <property fmtid="{D5CDD505-2E9C-101B-9397-08002B2CF9AE}" pid="6" name="MSIP_Label_4193be2e-6f4c-4495-b5bd-b83aa2557ef8_Method">
    <vt:lpwstr>Privileged</vt:lpwstr>
  </property>
  <property fmtid="{D5CDD505-2E9C-101B-9397-08002B2CF9AE}" pid="7" name="MSIP_Label_4193be2e-6f4c-4495-b5bd-b83aa2557ef8_Name">
    <vt:lpwstr>Intern Åpen</vt:lpwstr>
  </property>
  <property fmtid="{D5CDD505-2E9C-101B-9397-08002B2CF9AE}" pid="8" name="MSIP_Label_4193be2e-6f4c-4495-b5bd-b83aa2557ef8_SiteId">
    <vt:lpwstr>3977e38c-aa4b-439e-80ea-421a4d4ef891</vt:lpwstr>
  </property>
  <property fmtid="{D5CDD505-2E9C-101B-9397-08002B2CF9AE}" pid="9" name="MSIP_Label_4193be2e-6f4c-4495-b5bd-b83aa2557ef8_ActionId">
    <vt:lpwstr>92dbbcf2-90d9-4eef-a20a-90cb4b3bd335</vt:lpwstr>
  </property>
  <property fmtid="{D5CDD505-2E9C-101B-9397-08002B2CF9AE}" pid="10" name="MSIP_Label_4193be2e-6f4c-4495-b5bd-b83aa2557ef8_ContentBits">
    <vt:lpwstr>0</vt:lpwstr>
  </property>
  <property fmtid="{D5CDD505-2E9C-101B-9397-08002B2CF9AE}" pid="11" name="MSIP_Label_4193be2e-6f4c-4495-b5bd-b83aa2557ef8_Tag">
    <vt:lpwstr>10, 0, 1, 1</vt:lpwstr>
  </property>
</Properties>
</file>