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63" r:id="rId4"/>
    <p:sldId id="258" r:id="rId5"/>
    <p:sldId id="262" r:id="rId6"/>
    <p:sldId id="270" r:id="rId7"/>
    <p:sldId id="259" r:id="rId8"/>
    <p:sldId id="286" r:id="rId9"/>
    <p:sldId id="290" r:id="rId10"/>
    <p:sldId id="272" r:id="rId11"/>
    <p:sldId id="261" r:id="rId12"/>
    <p:sldId id="273" r:id="rId13"/>
    <p:sldId id="287" r:id="rId14"/>
    <p:sldId id="269" r:id="rId15"/>
    <p:sldId id="282" r:id="rId16"/>
    <p:sldId id="268" r:id="rId17"/>
    <p:sldId id="281" r:id="rId18"/>
    <p:sldId id="266" r:id="rId19"/>
    <p:sldId id="284" r:id="rId20"/>
    <p:sldId id="288" r:id="rId21"/>
    <p:sldId id="265" r:id="rId22"/>
    <p:sldId id="289"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2" autoAdjust="0"/>
    <p:restoredTop sz="94660"/>
  </p:normalViewPr>
  <p:slideViewPr>
    <p:cSldViewPr snapToGrid="0">
      <p:cViewPr varScale="1">
        <p:scale>
          <a:sx n="62" d="100"/>
          <a:sy n="62" d="100"/>
        </p:scale>
        <p:origin x="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en, Vibeke Oestreich" userId="0116fbbc-1dd7-4571-8bda-d3da034e12ee" providerId="ADAL" clId="{AE023E91-DB92-4CB4-B4FF-B374ECECCD55}"/>
    <pc:docChg chg="delSld">
      <pc:chgData name="Nielsen, Vibeke Oestreich" userId="0116fbbc-1dd7-4571-8bda-d3da034e12ee" providerId="ADAL" clId="{AE023E91-DB92-4CB4-B4FF-B374ECECCD55}" dt="2025-10-10T11:40:39.074" v="7" actId="47"/>
      <pc:docMkLst>
        <pc:docMk/>
      </pc:docMkLst>
      <pc:sldChg chg="del">
        <pc:chgData name="Nielsen, Vibeke Oestreich" userId="0116fbbc-1dd7-4571-8bda-d3da034e12ee" providerId="ADAL" clId="{AE023E91-DB92-4CB4-B4FF-B374ECECCD55}" dt="2025-10-10T11:40:37.746" v="6" actId="47"/>
        <pc:sldMkLst>
          <pc:docMk/>
          <pc:sldMk cId="3841885229" sldId="274"/>
        </pc:sldMkLst>
      </pc:sldChg>
      <pc:sldChg chg="del">
        <pc:chgData name="Nielsen, Vibeke Oestreich" userId="0116fbbc-1dd7-4571-8bda-d3da034e12ee" providerId="ADAL" clId="{AE023E91-DB92-4CB4-B4FF-B374ECECCD55}" dt="2025-10-10T11:40:29.141" v="0" actId="47"/>
        <pc:sldMkLst>
          <pc:docMk/>
          <pc:sldMk cId="3370213228" sldId="275"/>
        </pc:sldMkLst>
      </pc:sldChg>
      <pc:sldChg chg="del">
        <pc:chgData name="Nielsen, Vibeke Oestreich" userId="0116fbbc-1dd7-4571-8bda-d3da034e12ee" providerId="ADAL" clId="{AE023E91-DB92-4CB4-B4FF-B374ECECCD55}" dt="2025-10-10T11:40:29.659" v="1" actId="47"/>
        <pc:sldMkLst>
          <pc:docMk/>
          <pc:sldMk cId="2335603394" sldId="276"/>
        </pc:sldMkLst>
      </pc:sldChg>
      <pc:sldChg chg="del">
        <pc:chgData name="Nielsen, Vibeke Oestreich" userId="0116fbbc-1dd7-4571-8bda-d3da034e12ee" providerId="ADAL" clId="{AE023E91-DB92-4CB4-B4FF-B374ECECCD55}" dt="2025-10-10T11:40:30.391" v="2" actId="47"/>
        <pc:sldMkLst>
          <pc:docMk/>
          <pc:sldMk cId="1309866463" sldId="277"/>
        </pc:sldMkLst>
      </pc:sldChg>
      <pc:sldChg chg="del">
        <pc:chgData name="Nielsen, Vibeke Oestreich" userId="0116fbbc-1dd7-4571-8bda-d3da034e12ee" providerId="ADAL" clId="{AE023E91-DB92-4CB4-B4FF-B374ECECCD55}" dt="2025-10-10T11:40:31.092" v="3" actId="47"/>
        <pc:sldMkLst>
          <pc:docMk/>
          <pc:sldMk cId="3571428264" sldId="278"/>
        </pc:sldMkLst>
      </pc:sldChg>
      <pc:sldChg chg="del">
        <pc:chgData name="Nielsen, Vibeke Oestreich" userId="0116fbbc-1dd7-4571-8bda-d3da034e12ee" providerId="ADAL" clId="{AE023E91-DB92-4CB4-B4FF-B374ECECCD55}" dt="2025-10-10T11:40:31.785" v="4" actId="47"/>
        <pc:sldMkLst>
          <pc:docMk/>
          <pc:sldMk cId="1959093114" sldId="279"/>
        </pc:sldMkLst>
      </pc:sldChg>
      <pc:sldChg chg="del">
        <pc:chgData name="Nielsen, Vibeke Oestreich" userId="0116fbbc-1dd7-4571-8bda-d3da034e12ee" providerId="ADAL" clId="{AE023E91-DB92-4CB4-B4FF-B374ECECCD55}" dt="2025-10-10T11:40:32.504" v="5" actId="47"/>
        <pc:sldMkLst>
          <pc:docMk/>
          <pc:sldMk cId="1865337666" sldId="280"/>
        </pc:sldMkLst>
      </pc:sldChg>
      <pc:sldChg chg="del">
        <pc:chgData name="Nielsen, Vibeke Oestreich" userId="0116fbbc-1dd7-4571-8bda-d3da034e12ee" providerId="ADAL" clId="{AE023E91-DB92-4CB4-B4FF-B374ECECCD55}" dt="2025-10-10T11:40:39.074" v="7" actId="47"/>
        <pc:sldMkLst>
          <pc:docMk/>
          <pc:sldMk cId="2045877512" sldId="452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26DAB-DE3A-44F9-B35C-E9417387C2B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8D34FD22-37D9-42F5-A537-CFC0E1AE13F5}">
      <dgm:prSet/>
      <dgm:spPr/>
      <dgm:t>
        <a:bodyPr/>
        <a:lstStyle/>
        <a:p>
          <a:pPr>
            <a:lnSpc>
              <a:spcPct val="100000"/>
            </a:lnSpc>
            <a:defRPr b="1"/>
          </a:pPr>
          <a:r>
            <a:rPr lang="nb-NO" dirty="0"/>
            <a:t>SPA </a:t>
          </a:r>
          <a:r>
            <a:rPr lang="nb-NO" dirty="0" err="1"/>
            <a:t>objective</a:t>
          </a:r>
          <a:endParaRPr lang="en-US" dirty="0"/>
        </a:p>
      </dgm:t>
    </dgm:pt>
    <dgm:pt modelId="{F3CE59D2-A2DF-411E-BDDC-28C848EC716D}" type="parTrans" cxnId="{D0392845-8C4D-4790-AE41-B5B4F68F0504}">
      <dgm:prSet/>
      <dgm:spPr/>
      <dgm:t>
        <a:bodyPr/>
        <a:lstStyle/>
        <a:p>
          <a:endParaRPr lang="en-US"/>
        </a:p>
      </dgm:t>
    </dgm:pt>
    <dgm:pt modelId="{642B5C8E-E3DA-4A69-865A-CD3C58ACF59B}" type="sibTrans" cxnId="{D0392845-8C4D-4790-AE41-B5B4F68F0504}">
      <dgm:prSet/>
      <dgm:spPr/>
      <dgm:t>
        <a:bodyPr/>
        <a:lstStyle/>
        <a:p>
          <a:endParaRPr lang="en-US"/>
        </a:p>
      </dgm:t>
    </dgm:pt>
    <dgm:pt modelId="{308FDEAD-5438-4BB7-A7EE-8A1D8F5B28EA}">
      <dgm:prSet custT="1"/>
      <dgm:spPr/>
      <dgm:t>
        <a:bodyPr/>
        <a:lstStyle/>
        <a:p>
          <a:pPr>
            <a:lnSpc>
              <a:spcPct val="100000"/>
            </a:lnSpc>
          </a:pPr>
          <a:r>
            <a:rPr lang="nb-NO" sz="2000" dirty="0" err="1"/>
            <a:t>Strengthen</a:t>
          </a:r>
          <a:r>
            <a:rPr lang="nb-NO" sz="2000" dirty="0"/>
            <a:t> data/</a:t>
          </a:r>
          <a:r>
            <a:rPr lang="nb-NO" sz="2000" dirty="0" err="1"/>
            <a:t>statistics</a:t>
          </a:r>
          <a:r>
            <a:rPr lang="nb-NO" sz="2000" dirty="0"/>
            <a:t> systems to </a:t>
          </a:r>
          <a:r>
            <a:rPr lang="nb-NO" sz="2000" dirty="0" err="1"/>
            <a:t>better</a:t>
          </a:r>
          <a:r>
            <a:rPr lang="nb-NO" sz="2000" dirty="0"/>
            <a:t> </a:t>
          </a:r>
          <a:r>
            <a:rPr lang="nb-NO" sz="2000" dirty="0" err="1"/>
            <a:t>inform</a:t>
          </a:r>
          <a:r>
            <a:rPr lang="nb-NO" sz="2000" dirty="0"/>
            <a:t> </a:t>
          </a:r>
          <a:r>
            <a:rPr lang="nb-NO" sz="2000" dirty="0" err="1"/>
            <a:t>the</a:t>
          </a:r>
          <a:r>
            <a:rPr lang="nb-NO" sz="2000" dirty="0"/>
            <a:t> FfD4 agenda, </a:t>
          </a:r>
          <a:r>
            <a:rPr lang="nb-NO" sz="2000" dirty="0" err="1"/>
            <a:t>including</a:t>
          </a:r>
          <a:r>
            <a:rPr lang="nb-NO" sz="2000" dirty="0"/>
            <a:t>:</a:t>
          </a:r>
          <a:endParaRPr lang="en-US" sz="2000" dirty="0"/>
        </a:p>
      </dgm:t>
    </dgm:pt>
    <dgm:pt modelId="{682F8440-6417-4654-9351-F2FFC1268EA9}" type="parTrans" cxnId="{723AAB18-890B-4878-8679-85010BCEAAE3}">
      <dgm:prSet/>
      <dgm:spPr/>
      <dgm:t>
        <a:bodyPr/>
        <a:lstStyle/>
        <a:p>
          <a:endParaRPr lang="en-US"/>
        </a:p>
      </dgm:t>
    </dgm:pt>
    <dgm:pt modelId="{0D19ADC3-4238-4132-8F4D-87AA2880E2D6}" type="sibTrans" cxnId="{723AAB18-890B-4878-8679-85010BCEAAE3}">
      <dgm:prSet/>
      <dgm:spPr/>
      <dgm:t>
        <a:bodyPr/>
        <a:lstStyle/>
        <a:p>
          <a:endParaRPr lang="en-US"/>
        </a:p>
      </dgm:t>
    </dgm:pt>
    <dgm:pt modelId="{CD7F688F-947E-4C01-AFC1-CC2E8BD51E50}">
      <dgm:prSet custT="1"/>
      <dgm:spPr/>
      <dgm:t>
        <a:bodyPr/>
        <a:lstStyle/>
        <a:p>
          <a:r>
            <a:rPr lang="nb-NO" sz="2000" dirty="0" err="1"/>
            <a:t>enhancing</a:t>
          </a:r>
          <a:r>
            <a:rPr lang="nb-NO" sz="2000" dirty="0"/>
            <a:t> </a:t>
          </a:r>
          <a:r>
            <a:rPr lang="nb-NO" sz="2000" dirty="0" err="1"/>
            <a:t>domestic</a:t>
          </a:r>
          <a:r>
            <a:rPr lang="nb-NO" sz="2000" dirty="0"/>
            <a:t> </a:t>
          </a:r>
          <a:r>
            <a:rPr lang="nb-NO" sz="2000" dirty="0" err="1"/>
            <a:t>resource</a:t>
          </a:r>
          <a:r>
            <a:rPr lang="nb-NO" sz="2000" dirty="0"/>
            <a:t> </a:t>
          </a:r>
          <a:r>
            <a:rPr lang="nb-NO" sz="2000" dirty="0" err="1"/>
            <a:t>mobilization</a:t>
          </a:r>
          <a:r>
            <a:rPr lang="nb-NO" sz="2000" dirty="0"/>
            <a:t>, </a:t>
          </a:r>
          <a:endParaRPr lang="en-US" sz="2000" dirty="0"/>
        </a:p>
      </dgm:t>
    </dgm:pt>
    <dgm:pt modelId="{3FEF119A-DA27-4022-AC03-5F242ABC9127}" type="parTrans" cxnId="{D2E3F5BF-2BF8-49F4-9FFD-D4B27F804E8D}">
      <dgm:prSet/>
      <dgm:spPr/>
      <dgm:t>
        <a:bodyPr/>
        <a:lstStyle/>
        <a:p>
          <a:endParaRPr lang="en-US"/>
        </a:p>
      </dgm:t>
    </dgm:pt>
    <dgm:pt modelId="{43F08682-6271-4339-8F73-48E4E232B1E8}" type="sibTrans" cxnId="{D2E3F5BF-2BF8-49F4-9FFD-D4B27F804E8D}">
      <dgm:prSet/>
      <dgm:spPr/>
      <dgm:t>
        <a:bodyPr/>
        <a:lstStyle/>
        <a:p>
          <a:endParaRPr lang="en-US"/>
        </a:p>
      </dgm:t>
    </dgm:pt>
    <dgm:pt modelId="{95D33A5F-A9FB-4E45-A194-FBD8D8F50429}">
      <dgm:prSet custT="1"/>
      <dgm:spPr/>
      <dgm:t>
        <a:bodyPr/>
        <a:lstStyle/>
        <a:p>
          <a:r>
            <a:rPr lang="nb-NO" sz="2000" dirty="0" err="1"/>
            <a:t>optimizing</a:t>
          </a:r>
          <a:r>
            <a:rPr lang="nb-NO" sz="2000" dirty="0"/>
            <a:t> </a:t>
          </a:r>
          <a:r>
            <a:rPr lang="nb-NO" sz="2000" dirty="0" err="1"/>
            <a:t>international</a:t>
          </a:r>
          <a:r>
            <a:rPr lang="nb-NO" sz="2000" dirty="0"/>
            <a:t> </a:t>
          </a:r>
          <a:r>
            <a:rPr lang="nb-NO" sz="2000" dirty="0" err="1"/>
            <a:t>development</a:t>
          </a:r>
          <a:r>
            <a:rPr lang="nb-NO" sz="2000" dirty="0"/>
            <a:t> </a:t>
          </a:r>
          <a:r>
            <a:rPr lang="nb-NO" sz="2000" dirty="0" err="1"/>
            <a:t>cooperation</a:t>
          </a:r>
          <a:r>
            <a:rPr lang="nb-NO" sz="2000" dirty="0"/>
            <a:t>, </a:t>
          </a:r>
          <a:endParaRPr lang="en-US" sz="2000" dirty="0"/>
        </a:p>
      </dgm:t>
    </dgm:pt>
    <dgm:pt modelId="{1A700E29-4F2F-476F-A859-DBBE8F42F7C8}" type="parTrans" cxnId="{59D380A3-0805-479A-86AC-AFEA7F5EF523}">
      <dgm:prSet/>
      <dgm:spPr/>
      <dgm:t>
        <a:bodyPr/>
        <a:lstStyle/>
        <a:p>
          <a:endParaRPr lang="en-US"/>
        </a:p>
      </dgm:t>
    </dgm:pt>
    <dgm:pt modelId="{B84E3739-6DF8-4E52-A665-605BD89BF48F}" type="sibTrans" cxnId="{59D380A3-0805-479A-86AC-AFEA7F5EF523}">
      <dgm:prSet/>
      <dgm:spPr/>
      <dgm:t>
        <a:bodyPr/>
        <a:lstStyle/>
        <a:p>
          <a:endParaRPr lang="en-US"/>
        </a:p>
      </dgm:t>
    </dgm:pt>
    <dgm:pt modelId="{001EC9ED-0594-4C22-BA25-6DAFFE3DD8BE}">
      <dgm:prSet custT="1"/>
      <dgm:spPr/>
      <dgm:t>
        <a:bodyPr/>
        <a:lstStyle/>
        <a:p>
          <a:r>
            <a:rPr lang="nb-NO" sz="2000" dirty="0" err="1"/>
            <a:t>Supporting</a:t>
          </a:r>
          <a:r>
            <a:rPr lang="nb-NO" sz="2000" dirty="0"/>
            <a:t> </a:t>
          </a:r>
          <a:r>
            <a:rPr lang="nb-NO" sz="2000" dirty="0" err="1"/>
            <a:t>debt</a:t>
          </a:r>
          <a:r>
            <a:rPr lang="nb-NO" sz="2000" dirty="0"/>
            <a:t> </a:t>
          </a:r>
          <a:r>
            <a:rPr lang="nb-NO" sz="2000" dirty="0" err="1"/>
            <a:t>sustainability</a:t>
          </a:r>
          <a:endParaRPr lang="en-US" sz="2000" dirty="0"/>
        </a:p>
      </dgm:t>
    </dgm:pt>
    <dgm:pt modelId="{0F896CD4-136A-4382-A28F-365C945C3B1C}" type="parTrans" cxnId="{95D63B83-BE99-4A94-8201-0FE59F1BDB48}">
      <dgm:prSet/>
      <dgm:spPr/>
      <dgm:t>
        <a:bodyPr/>
        <a:lstStyle/>
        <a:p>
          <a:endParaRPr lang="en-US"/>
        </a:p>
      </dgm:t>
    </dgm:pt>
    <dgm:pt modelId="{00DBC05A-36AD-4624-91E7-1BC60FDFA9ED}" type="sibTrans" cxnId="{95D63B83-BE99-4A94-8201-0FE59F1BDB48}">
      <dgm:prSet/>
      <dgm:spPr/>
      <dgm:t>
        <a:bodyPr/>
        <a:lstStyle/>
        <a:p>
          <a:endParaRPr lang="en-US"/>
        </a:p>
      </dgm:t>
    </dgm:pt>
    <dgm:pt modelId="{D32F6ED5-2CE4-4D68-B130-943D1073C86D}">
      <dgm:prSet custT="1"/>
      <dgm:spPr/>
      <dgm:t>
        <a:bodyPr/>
        <a:lstStyle/>
        <a:p>
          <a:r>
            <a:rPr lang="nb-NO" sz="2000" dirty="0" err="1"/>
            <a:t>Addressing</a:t>
          </a:r>
          <a:r>
            <a:rPr lang="nb-NO" sz="2000" dirty="0"/>
            <a:t> </a:t>
          </a:r>
          <a:r>
            <a:rPr lang="nb-NO" sz="2000" dirty="0" err="1"/>
            <a:t>systemic</a:t>
          </a:r>
          <a:r>
            <a:rPr lang="nb-NO" sz="2000" dirty="0"/>
            <a:t> </a:t>
          </a:r>
          <a:r>
            <a:rPr lang="nb-NO" sz="2000" dirty="0" err="1"/>
            <a:t>issues</a:t>
          </a:r>
          <a:endParaRPr lang="en-US" sz="2000" dirty="0"/>
        </a:p>
      </dgm:t>
    </dgm:pt>
    <dgm:pt modelId="{BA33A243-97CB-420C-ACD6-0F3646B34EE1}" type="parTrans" cxnId="{428BDE8D-D7C2-4123-92C9-A358A04056F4}">
      <dgm:prSet/>
      <dgm:spPr/>
      <dgm:t>
        <a:bodyPr/>
        <a:lstStyle/>
        <a:p>
          <a:endParaRPr lang="en-US"/>
        </a:p>
      </dgm:t>
    </dgm:pt>
    <dgm:pt modelId="{765B200C-192A-4AE1-AF8E-9B4A32F8ABCA}" type="sibTrans" cxnId="{428BDE8D-D7C2-4123-92C9-A358A04056F4}">
      <dgm:prSet/>
      <dgm:spPr/>
      <dgm:t>
        <a:bodyPr/>
        <a:lstStyle/>
        <a:p>
          <a:endParaRPr lang="en-US"/>
        </a:p>
      </dgm:t>
    </dgm:pt>
    <dgm:pt modelId="{00FDA5F5-C8E6-4317-8696-A85588CA064C}">
      <dgm:prSet/>
      <dgm:spPr/>
      <dgm:t>
        <a:bodyPr/>
        <a:lstStyle/>
        <a:p>
          <a:pPr>
            <a:lnSpc>
              <a:spcPct val="100000"/>
            </a:lnSpc>
            <a:defRPr b="1"/>
          </a:pPr>
          <a:r>
            <a:rPr lang="nb-NO" dirty="0"/>
            <a:t>Meeting </a:t>
          </a:r>
          <a:r>
            <a:rPr lang="nb-NO" dirty="0" err="1"/>
            <a:t>objectives</a:t>
          </a:r>
          <a:endParaRPr lang="en-US" dirty="0"/>
        </a:p>
      </dgm:t>
    </dgm:pt>
    <dgm:pt modelId="{04E6641D-70D3-45E5-84DB-8128877F7BE7}" type="parTrans" cxnId="{4B3B8ADD-4D6C-458C-8C2A-1684D621C8FE}">
      <dgm:prSet/>
      <dgm:spPr/>
      <dgm:t>
        <a:bodyPr/>
        <a:lstStyle/>
        <a:p>
          <a:endParaRPr lang="en-US"/>
        </a:p>
      </dgm:t>
    </dgm:pt>
    <dgm:pt modelId="{1E728561-8C29-4506-85B4-2E414409BE02}" type="sibTrans" cxnId="{4B3B8ADD-4D6C-458C-8C2A-1684D621C8FE}">
      <dgm:prSet/>
      <dgm:spPr/>
      <dgm:t>
        <a:bodyPr/>
        <a:lstStyle/>
        <a:p>
          <a:endParaRPr lang="en-US"/>
        </a:p>
      </dgm:t>
    </dgm:pt>
    <dgm:pt modelId="{BFACCF41-9E8A-40E0-AB9B-D5A648B74ED1}">
      <dgm:prSet custT="1"/>
      <dgm:spPr/>
      <dgm:t>
        <a:bodyPr/>
        <a:lstStyle/>
        <a:p>
          <a:pPr>
            <a:lnSpc>
              <a:spcPct val="100000"/>
            </a:lnSpc>
          </a:pPr>
          <a:r>
            <a:rPr lang="nb-NO" sz="2000" dirty="0" err="1"/>
            <a:t>Provide</a:t>
          </a:r>
          <a:r>
            <a:rPr lang="nb-NO" sz="2000" dirty="0"/>
            <a:t> more </a:t>
          </a:r>
          <a:r>
            <a:rPr lang="nb-NO" sz="2000" dirty="0" err="1"/>
            <a:t>information</a:t>
          </a:r>
          <a:r>
            <a:rPr lang="nb-NO" sz="2000" dirty="0"/>
            <a:t> </a:t>
          </a:r>
          <a:r>
            <a:rPr lang="nb-NO" sz="2000" dirty="0" err="1"/>
            <a:t>about</a:t>
          </a:r>
          <a:r>
            <a:rPr lang="nb-NO" sz="2000" dirty="0"/>
            <a:t> </a:t>
          </a:r>
          <a:r>
            <a:rPr lang="nb-NO" sz="2000" dirty="0" err="1"/>
            <a:t>this</a:t>
          </a:r>
          <a:r>
            <a:rPr lang="nb-NO" sz="2000" dirty="0"/>
            <a:t> SPA </a:t>
          </a:r>
          <a:endParaRPr lang="en-US" sz="2000" dirty="0"/>
        </a:p>
      </dgm:t>
    </dgm:pt>
    <dgm:pt modelId="{EF7BB53D-A33A-4177-A76E-D30F297287A0}" type="parTrans" cxnId="{7784A9BE-7126-4452-BCC3-857BE24D3EDE}">
      <dgm:prSet/>
      <dgm:spPr/>
      <dgm:t>
        <a:bodyPr/>
        <a:lstStyle/>
        <a:p>
          <a:endParaRPr lang="en-US"/>
        </a:p>
      </dgm:t>
    </dgm:pt>
    <dgm:pt modelId="{825336BF-BD08-48CC-9E3C-3D042A1830CE}" type="sibTrans" cxnId="{7784A9BE-7126-4452-BCC3-857BE24D3EDE}">
      <dgm:prSet/>
      <dgm:spPr/>
      <dgm:t>
        <a:bodyPr/>
        <a:lstStyle/>
        <a:p>
          <a:endParaRPr lang="en-US"/>
        </a:p>
      </dgm:t>
    </dgm:pt>
    <dgm:pt modelId="{8925E1C2-5056-49F5-948B-2DC0C269FCA0}">
      <dgm:prSet custT="1"/>
      <dgm:spPr/>
      <dgm:t>
        <a:bodyPr/>
        <a:lstStyle/>
        <a:p>
          <a:pPr>
            <a:lnSpc>
              <a:spcPct val="100000"/>
            </a:lnSpc>
          </a:pPr>
          <a:r>
            <a:rPr lang="nb-NO" sz="2000" dirty="0" err="1"/>
            <a:t>Discuss</a:t>
          </a:r>
          <a:r>
            <a:rPr lang="nb-NO" sz="2000" dirty="0"/>
            <a:t> </a:t>
          </a:r>
          <a:r>
            <a:rPr lang="nb-NO" sz="2000" dirty="0" err="1"/>
            <a:t>how</a:t>
          </a:r>
          <a:r>
            <a:rPr lang="nb-NO" sz="2000" dirty="0"/>
            <a:t> to best </a:t>
          </a:r>
          <a:r>
            <a:rPr lang="nb-NO" sz="2000" dirty="0" err="1"/>
            <a:t>take</a:t>
          </a:r>
          <a:r>
            <a:rPr lang="nb-NO" sz="2000" dirty="0"/>
            <a:t> </a:t>
          </a:r>
          <a:r>
            <a:rPr lang="nb-NO" sz="2000" dirty="0" err="1"/>
            <a:t>the</a:t>
          </a:r>
          <a:r>
            <a:rPr lang="nb-NO" sz="2000" dirty="0"/>
            <a:t> SPA forward</a:t>
          </a:r>
          <a:endParaRPr lang="en-US" sz="2000" dirty="0"/>
        </a:p>
      </dgm:t>
    </dgm:pt>
    <dgm:pt modelId="{E59CD694-F049-4A37-B8C0-FDB002728B24}" type="parTrans" cxnId="{45978398-E5B0-4C3F-9C5E-53F45B365175}">
      <dgm:prSet/>
      <dgm:spPr/>
      <dgm:t>
        <a:bodyPr/>
        <a:lstStyle/>
        <a:p>
          <a:endParaRPr lang="en-US"/>
        </a:p>
      </dgm:t>
    </dgm:pt>
    <dgm:pt modelId="{FD6AC0D8-1750-4C20-BA77-C58D4DFAE15D}" type="sibTrans" cxnId="{45978398-E5B0-4C3F-9C5E-53F45B365175}">
      <dgm:prSet/>
      <dgm:spPr/>
      <dgm:t>
        <a:bodyPr/>
        <a:lstStyle/>
        <a:p>
          <a:endParaRPr lang="en-US"/>
        </a:p>
      </dgm:t>
    </dgm:pt>
    <dgm:pt modelId="{9DA5D224-8B1E-426C-B439-9D9EA97BB41F}">
      <dgm:prSet custT="1"/>
      <dgm:spPr/>
      <dgm:t>
        <a:bodyPr/>
        <a:lstStyle/>
        <a:p>
          <a:pPr>
            <a:lnSpc>
              <a:spcPct val="100000"/>
            </a:lnSpc>
          </a:pPr>
          <a:r>
            <a:rPr lang="nb-NO" sz="2000" dirty="0"/>
            <a:t>Bring </a:t>
          </a:r>
          <a:r>
            <a:rPr lang="nb-NO" sz="2000" dirty="0" err="1"/>
            <a:t>together</a:t>
          </a:r>
          <a:r>
            <a:rPr lang="nb-NO" sz="2000" dirty="0"/>
            <a:t> </a:t>
          </a:r>
          <a:r>
            <a:rPr lang="nb-NO" sz="2000" dirty="0" err="1"/>
            <a:t>those</a:t>
          </a:r>
          <a:r>
            <a:rPr lang="nb-NO" sz="2000" dirty="0"/>
            <a:t> </a:t>
          </a:r>
          <a:r>
            <a:rPr lang="nb-NO" sz="2000" dirty="0" err="1"/>
            <a:t>who</a:t>
          </a:r>
          <a:r>
            <a:rPr lang="nb-NO" sz="2000" dirty="0"/>
            <a:t> </a:t>
          </a:r>
          <a:r>
            <a:rPr lang="nb-NO" sz="2000" dirty="0" err="1"/>
            <a:t>need</a:t>
          </a:r>
          <a:r>
            <a:rPr lang="nb-NO" sz="2000" dirty="0"/>
            <a:t> </a:t>
          </a:r>
          <a:r>
            <a:rPr lang="nb-NO" sz="2000" dirty="0" err="1"/>
            <a:t>better</a:t>
          </a:r>
          <a:r>
            <a:rPr lang="nb-NO" sz="2000" dirty="0"/>
            <a:t> data/</a:t>
          </a:r>
          <a:r>
            <a:rPr lang="nb-NO" sz="2000" dirty="0" err="1"/>
            <a:t>statistics</a:t>
          </a:r>
          <a:r>
            <a:rPr lang="nb-NO" sz="2000" dirty="0"/>
            <a:t> and </a:t>
          </a:r>
          <a:r>
            <a:rPr lang="nb-NO" sz="2000" dirty="0" err="1"/>
            <a:t>those</a:t>
          </a:r>
          <a:r>
            <a:rPr lang="nb-NO" sz="2000" dirty="0"/>
            <a:t> </a:t>
          </a:r>
          <a:r>
            <a:rPr lang="nb-NO" sz="2000" dirty="0" err="1"/>
            <a:t>who</a:t>
          </a:r>
          <a:r>
            <a:rPr lang="nb-NO" sz="2000" dirty="0"/>
            <a:t> </a:t>
          </a:r>
          <a:r>
            <a:rPr lang="nb-NO" sz="2000" dirty="0" err="1"/>
            <a:t>produce</a:t>
          </a:r>
          <a:endParaRPr lang="en-US" sz="2000" dirty="0"/>
        </a:p>
      </dgm:t>
    </dgm:pt>
    <dgm:pt modelId="{4CE4B62D-C838-4F2B-B231-29E1CAC7B437}" type="parTrans" cxnId="{0D001DAC-CC78-47BF-8752-F56AF55CF082}">
      <dgm:prSet/>
      <dgm:spPr/>
      <dgm:t>
        <a:bodyPr/>
        <a:lstStyle/>
        <a:p>
          <a:endParaRPr lang="en-US"/>
        </a:p>
      </dgm:t>
    </dgm:pt>
    <dgm:pt modelId="{0C63D643-F43E-4736-A792-8C5DFD7C9A3F}" type="sibTrans" cxnId="{0D001DAC-CC78-47BF-8752-F56AF55CF082}">
      <dgm:prSet/>
      <dgm:spPr/>
      <dgm:t>
        <a:bodyPr/>
        <a:lstStyle/>
        <a:p>
          <a:endParaRPr lang="en-US"/>
        </a:p>
      </dgm:t>
    </dgm:pt>
    <dgm:pt modelId="{D4573C34-E476-4A4F-A62D-368510452F51}" type="pres">
      <dgm:prSet presAssocID="{D1726DAB-DE3A-44F9-B35C-E9417387C2B3}" presName="root" presStyleCnt="0">
        <dgm:presLayoutVars>
          <dgm:dir/>
          <dgm:resizeHandles val="exact"/>
        </dgm:presLayoutVars>
      </dgm:prSet>
      <dgm:spPr/>
    </dgm:pt>
    <dgm:pt modelId="{8F2CE229-F131-4D1F-8D7D-0123F9FBD9B3}" type="pres">
      <dgm:prSet presAssocID="{8D34FD22-37D9-42F5-A537-CFC0E1AE13F5}" presName="compNode" presStyleCnt="0"/>
      <dgm:spPr/>
    </dgm:pt>
    <dgm:pt modelId="{8D0345C1-8816-4FAE-8B11-8B033B648FDA}" type="pres">
      <dgm:prSet presAssocID="{8D34FD22-37D9-42F5-A537-CFC0E1AE13F5}" presName="iconRect" presStyleLbl="node1" presStyleIdx="0" presStyleCnt="2" custLinFactNeighborX="2421" custLinFactNeighborY="-3955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745DEB32-79C5-490C-99A7-305F6D38F0CC}" type="pres">
      <dgm:prSet presAssocID="{8D34FD22-37D9-42F5-A537-CFC0E1AE13F5}" presName="iconSpace" presStyleCnt="0"/>
      <dgm:spPr/>
    </dgm:pt>
    <dgm:pt modelId="{7C34DC8B-DF61-4364-9833-B3681AC0E1A4}" type="pres">
      <dgm:prSet presAssocID="{8D34FD22-37D9-42F5-A537-CFC0E1AE13F5}" presName="parTx" presStyleLbl="revTx" presStyleIdx="0" presStyleCnt="4" custLinFactNeighborX="-4521" custLinFactNeighborY="-67770">
        <dgm:presLayoutVars>
          <dgm:chMax val="0"/>
          <dgm:chPref val="0"/>
        </dgm:presLayoutVars>
      </dgm:prSet>
      <dgm:spPr/>
    </dgm:pt>
    <dgm:pt modelId="{59032E02-0504-4522-83CB-0DDC44A2B09E}" type="pres">
      <dgm:prSet presAssocID="{8D34FD22-37D9-42F5-A537-CFC0E1AE13F5}" presName="txSpace" presStyleCnt="0"/>
      <dgm:spPr/>
    </dgm:pt>
    <dgm:pt modelId="{8ECA2B47-AADF-4096-A86C-9DF0D34EFAAB}" type="pres">
      <dgm:prSet presAssocID="{8D34FD22-37D9-42F5-A537-CFC0E1AE13F5}" presName="desTx" presStyleLbl="revTx" presStyleIdx="1" presStyleCnt="4" custScaleX="109168" custScaleY="212127" custLinFactNeighborX="-282" custLinFactNeighborY="29035">
        <dgm:presLayoutVars/>
      </dgm:prSet>
      <dgm:spPr/>
    </dgm:pt>
    <dgm:pt modelId="{EED01ACF-AF6B-48ED-AEF3-403ACCB612E5}" type="pres">
      <dgm:prSet presAssocID="{642B5C8E-E3DA-4A69-865A-CD3C58ACF59B}" presName="sibTrans" presStyleCnt="0"/>
      <dgm:spPr/>
    </dgm:pt>
    <dgm:pt modelId="{1C874ABF-4789-455F-BD70-2B2436C612AF}" type="pres">
      <dgm:prSet presAssocID="{00FDA5F5-C8E6-4317-8696-A85588CA064C}" presName="compNode" presStyleCnt="0"/>
      <dgm:spPr/>
    </dgm:pt>
    <dgm:pt modelId="{F7BB53D3-D07C-4BF6-8614-71C5381FE5B8}" type="pres">
      <dgm:prSet presAssocID="{00FDA5F5-C8E6-4317-8696-A85588CA064C}" presName="iconRect" presStyleLbl="node1" presStyleIdx="1" presStyleCnt="2" custLinFactNeighborX="-4848" custLinFactNeighborY="-5170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16C1E52D-DE0D-4730-B009-6F58781F7B66}" type="pres">
      <dgm:prSet presAssocID="{00FDA5F5-C8E6-4317-8696-A85588CA064C}" presName="iconSpace" presStyleCnt="0"/>
      <dgm:spPr/>
    </dgm:pt>
    <dgm:pt modelId="{7E0A8F62-1AAA-40EB-ABBB-B58935E0B6B4}" type="pres">
      <dgm:prSet presAssocID="{00FDA5F5-C8E6-4317-8696-A85588CA064C}" presName="parTx" presStyleLbl="revTx" presStyleIdx="2" presStyleCnt="4" custLinFactY="-24750" custLinFactNeighborX="-565" custLinFactNeighborY="-100000">
        <dgm:presLayoutVars>
          <dgm:chMax val="0"/>
          <dgm:chPref val="0"/>
        </dgm:presLayoutVars>
      </dgm:prSet>
      <dgm:spPr/>
    </dgm:pt>
    <dgm:pt modelId="{3FF21CB9-3E25-4414-9C87-DA91DEB9ED3E}" type="pres">
      <dgm:prSet presAssocID="{00FDA5F5-C8E6-4317-8696-A85588CA064C}" presName="txSpace" presStyleCnt="0"/>
      <dgm:spPr/>
    </dgm:pt>
    <dgm:pt modelId="{411088AB-0744-43A9-8792-DBA58B64094E}" type="pres">
      <dgm:prSet presAssocID="{00FDA5F5-C8E6-4317-8696-A85588CA064C}" presName="desTx" presStyleLbl="revTx" presStyleIdx="3" presStyleCnt="4" custLinFactNeighborX="-1131" custLinFactNeighborY="-55096">
        <dgm:presLayoutVars/>
      </dgm:prSet>
      <dgm:spPr/>
    </dgm:pt>
  </dgm:ptLst>
  <dgm:cxnLst>
    <dgm:cxn modelId="{4B180417-46EF-478B-A152-C4827E3019D3}" type="presOf" srcId="{95D33A5F-A9FB-4E45-A194-FBD8D8F50429}" destId="{8ECA2B47-AADF-4096-A86C-9DF0D34EFAAB}" srcOrd="0" destOrd="2" presId="urn:microsoft.com/office/officeart/2018/2/layout/IconLabelDescriptionList"/>
    <dgm:cxn modelId="{40820B18-B284-4EC9-8CEF-474F99CAB832}" type="presOf" srcId="{8925E1C2-5056-49F5-948B-2DC0C269FCA0}" destId="{411088AB-0744-43A9-8792-DBA58B64094E}" srcOrd="0" destOrd="1" presId="urn:microsoft.com/office/officeart/2018/2/layout/IconLabelDescriptionList"/>
    <dgm:cxn modelId="{723AAB18-890B-4878-8679-85010BCEAAE3}" srcId="{8D34FD22-37D9-42F5-A537-CFC0E1AE13F5}" destId="{308FDEAD-5438-4BB7-A7EE-8A1D8F5B28EA}" srcOrd="0" destOrd="0" parTransId="{682F8440-6417-4654-9351-F2FFC1268EA9}" sibTransId="{0D19ADC3-4238-4132-8F4D-87AA2880E2D6}"/>
    <dgm:cxn modelId="{15C26125-F800-42B5-B0D5-FE5564203CE8}" type="presOf" srcId="{CD7F688F-947E-4C01-AFC1-CC2E8BD51E50}" destId="{8ECA2B47-AADF-4096-A86C-9DF0D34EFAAB}" srcOrd="0" destOrd="1" presId="urn:microsoft.com/office/officeart/2018/2/layout/IconLabelDescriptionList"/>
    <dgm:cxn modelId="{E008C12C-E3E1-4AC5-81A1-1DDFC33CDFA0}" type="presOf" srcId="{D32F6ED5-2CE4-4D68-B130-943D1073C86D}" destId="{8ECA2B47-AADF-4096-A86C-9DF0D34EFAAB}" srcOrd="0" destOrd="4" presId="urn:microsoft.com/office/officeart/2018/2/layout/IconLabelDescriptionList"/>
    <dgm:cxn modelId="{0C42B861-A17D-4591-BB4C-6F85BB95C6D8}" type="presOf" srcId="{308FDEAD-5438-4BB7-A7EE-8A1D8F5B28EA}" destId="{8ECA2B47-AADF-4096-A86C-9DF0D34EFAAB}" srcOrd="0" destOrd="0" presId="urn:microsoft.com/office/officeart/2018/2/layout/IconLabelDescriptionList"/>
    <dgm:cxn modelId="{D0392845-8C4D-4790-AE41-B5B4F68F0504}" srcId="{D1726DAB-DE3A-44F9-B35C-E9417387C2B3}" destId="{8D34FD22-37D9-42F5-A537-CFC0E1AE13F5}" srcOrd="0" destOrd="0" parTransId="{F3CE59D2-A2DF-411E-BDDC-28C848EC716D}" sibTransId="{642B5C8E-E3DA-4A69-865A-CD3C58ACF59B}"/>
    <dgm:cxn modelId="{EBD23F6E-D54E-434E-918A-AAF266FA52F4}" type="presOf" srcId="{8D34FD22-37D9-42F5-A537-CFC0E1AE13F5}" destId="{7C34DC8B-DF61-4364-9833-B3681AC0E1A4}" srcOrd="0" destOrd="0" presId="urn:microsoft.com/office/officeart/2018/2/layout/IconLabelDescriptionList"/>
    <dgm:cxn modelId="{95D63B83-BE99-4A94-8201-0FE59F1BDB48}" srcId="{308FDEAD-5438-4BB7-A7EE-8A1D8F5B28EA}" destId="{001EC9ED-0594-4C22-BA25-6DAFFE3DD8BE}" srcOrd="2" destOrd="0" parTransId="{0F896CD4-136A-4382-A28F-365C945C3B1C}" sibTransId="{00DBC05A-36AD-4624-91E7-1BC60FDFA9ED}"/>
    <dgm:cxn modelId="{8EFC8B8A-75DE-4F59-BEC2-BACA911BF1E4}" type="presOf" srcId="{00FDA5F5-C8E6-4317-8696-A85588CA064C}" destId="{7E0A8F62-1AAA-40EB-ABBB-B58935E0B6B4}" srcOrd="0" destOrd="0" presId="urn:microsoft.com/office/officeart/2018/2/layout/IconLabelDescriptionList"/>
    <dgm:cxn modelId="{428BDE8D-D7C2-4123-92C9-A358A04056F4}" srcId="{308FDEAD-5438-4BB7-A7EE-8A1D8F5B28EA}" destId="{D32F6ED5-2CE4-4D68-B130-943D1073C86D}" srcOrd="3" destOrd="0" parTransId="{BA33A243-97CB-420C-ACD6-0F3646B34EE1}" sibTransId="{765B200C-192A-4AE1-AF8E-9B4A32F8ABCA}"/>
    <dgm:cxn modelId="{45978398-E5B0-4C3F-9C5E-53F45B365175}" srcId="{00FDA5F5-C8E6-4317-8696-A85588CA064C}" destId="{8925E1C2-5056-49F5-948B-2DC0C269FCA0}" srcOrd="1" destOrd="0" parTransId="{E59CD694-F049-4A37-B8C0-FDB002728B24}" sibTransId="{FD6AC0D8-1750-4C20-BA77-C58D4DFAE15D}"/>
    <dgm:cxn modelId="{59D380A3-0805-479A-86AC-AFEA7F5EF523}" srcId="{308FDEAD-5438-4BB7-A7EE-8A1D8F5B28EA}" destId="{95D33A5F-A9FB-4E45-A194-FBD8D8F50429}" srcOrd="1" destOrd="0" parTransId="{1A700E29-4F2F-476F-A859-DBBE8F42F7C8}" sibTransId="{B84E3739-6DF8-4E52-A665-605BD89BF48F}"/>
    <dgm:cxn modelId="{0D001DAC-CC78-47BF-8752-F56AF55CF082}" srcId="{8D34FD22-37D9-42F5-A537-CFC0E1AE13F5}" destId="{9DA5D224-8B1E-426C-B439-9D9EA97BB41F}" srcOrd="1" destOrd="0" parTransId="{4CE4B62D-C838-4F2B-B231-29E1CAC7B437}" sibTransId="{0C63D643-F43E-4736-A792-8C5DFD7C9A3F}"/>
    <dgm:cxn modelId="{E53C40B2-9A6C-45D9-BC0D-BB2E945DE193}" type="presOf" srcId="{BFACCF41-9E8A-40E0-AB9B-D5A648B74ED1}" destId="{411088AB-0744-43A9-8792-DBA58B64094E}" srcOrd="0" destOrd="0" presId="urn:microsoft.com/office/officeart/2018/2/layout/IconLabelDescriptionList"/>
    <dgm:cxn modelId="{28F4D6B3-9CAF-44B1-8795-73EA3A77E7B4}" type="presOf" srcId="{9DA5D224-8B1E-426C-B439-9D9EA97BB41F}" destId="{8ECA2B47-AADF-4096-A86C-9DF0D34EFAAB}" srcOrd="0" destOrd="5" presId="urn:microsoft.com/office/officeart/2018/2/layout/IconLabelDescriptionList"/>
    <dgm:cxn modelId="{370AF8B4-6DC5-44AE-97A2-797A75E0D128}" type="presOf" srcId="{001EC9ED-0594-4C22-BA25-6DAFFE3DD8BE}" destId="{8ECA2B47-AADF-4096-A86C-9DF0D34EFAAB}" srcOrd="0" destOrd="3" presId="urn:microsoft.com/office/officeart/2018/2/layout/IconLabelDescriptionList"/>
    <dgm:cxn modelId="{FD9E62BC-4C74-4D39-B46D-01AF97CEF1B5}" type="presOf" srcId="{D1726DAB-DE3A-44F9-B35C-E9417387C2B3}" destId="{D4573C34-E476-4A4F-A62D-368510452F51}" srcOrd="0" destOrd="0" presId="urn:microsoft.com/office/officeart/2018/2/layout/IconLabelDescriptionList"/>
    <dgm:cxn modelId="{7784A9BE-7126-4452-BCC3-857BE24D3EDE}" srcId="{00FDA5F5-C8E6-4317-8696-A85588CA064C}" destId="{BFACCF41-9E8A-40E0-AB9B-D5A648B74ED1}" srcOrd="0" destOrd="0" parTransId="{EF7BB53D-A33A-4177-A76E-D30F297287A0}" sibTransId="{825336BF-BD08-48CC-9E3C-3D042A1830CE}"/>
    <dgm:cxn modelId="{D2E3F5BF-2BF8-49F4-9FFD-D4B27F804E8D}" srcId="{308FDEAD-5438-4BB7-A7EE-8A1D8F5B28EA}" destId="{CD7F688F-947E-4C01-AFC1-CC2E8BD51E50}" srcOrd="0" destOrd="0" parTransId="{3FEF119A-DA27-4022-AC03-5F242ABC9127}" sibTransId="{43F08682-6271-4339-8F73-48E4E232B1E8}"/>
    <dgm:cxn modelId="{4B3B8ADD-4D6C-458C-8C2A-1684D621C8FE}" srcId="{D1726DAB-DE3A-44F9-B35C-E9417387C2B3}" destId="{00FDA5F5-C8E6-4317-8696-A85588CA064C}" srcOrd="1" destOrd="0" parTransId="{04E6641D-70D3-45E5-84DB-8128877F7BE7}" sibTransId="{1E728561-8C29-4506-85B4-2E414409BE02}"/>
    <dgm:cxn modelId="{2ABAF5A6-3A35-43F8-8B72-8CD073DBCCA7}" type="presParOf" srcId="{D4573C34-E476-4A4F-A62D-368510452F51}" destId="{8F2CE229-F131-4D1F-8D7D-0123F9FBD9B3}" srcOrd="0" destOrd="0" presId="urn:microsoft.com/office/officeart/2018/2/layout/IconLabelDescriptionList"/>
    <dgm:cxn modelId="{3BBB6A24-A8D0-4067-8D31-A9A13A8C66E8}" type="presParOf" srcId="{8F2CE229-F131-4D1F-8D7D-0123F9FBD9B3}" destId="{8D0345C1-8816-4FAE-8B11-8B033B648FDA}" srcOrd="0" destOrd="0" presId="urn:microsoft.com/office/officeart/2018/2/layout/IconLabelDescriptionList"/>
    <dgm:cxn modelId="{4895F093-373B-4DC4-B7A2-FFFDCF2F1691}" type="presParOf" srcId="{8F2CE229-F131-4D1F-8D7D-0123F9FBD9B3}" destId="{745DEB32-79C5-490C-99A7-305F6D38F0CC}" srcOrd="1" destOrd="0" presId="urn:microsoft.com/office/officeart/2018/2/layout/IconLabelDescriptionList"/>
    <dgm:cxn modelId="{F9176B95-BE4E-428B-849C-DA1444ADDAE6}" type="presParOf" srcId="{8F2CE229-F131-4D1F-8D7D-0123F9FBD9B3}" destId="{7C34DC8B-DF61-4364-9833-B3681AC0E1A4}" srcOrd="2" destOrd="0" presId="urn:microsoft.com/office/officeart/2018/2/layout/IconLabelDescriptionList"/>
    <dgm:cxn modelId="{E062EF35-3CA3-442D-A475-6D5700FC8650}" type="presParOf" srcId="{8F2CE229-F131-4D1F-8D7D-0123F9FBD9B3}" destId="{59032E02-0504-4522-83CB-0DDC44A2B09E}" srcOrd="3" destOrd="0" presId="urn:microsoft.com/office/officeart/2018/2/layout/IconLabelDescriptionList"/>
    <dgm:cxn modelId="{39406C69-F6B6-4029-A038-038357266A9D}" type="presParOf" srcId="{8F2CE229-F131-4D1F-8D7D-0123F9FBD9B3}" destId="{8ECA2B47-AADF-4096-A86C-9DF0D34EFAAB}" srcOrd="4" destOrd="0" presId="urn:microsoft.com/office/officeart/2018/2/layout/IconLabelDescriptionList"/>
    <dgm:cxn modelId="{FAB3208E-6AE0-4440-8EB7-0EF393BBA0B4}" type="presParOf" srcId="{D4573C34-E476-4A4F-A62D-368510452F51}" destId="{EED01ACF-AF6B-48ED-AEF3-403ACCB612E5}" srcOrd="1" destOrd="0" presId="urn:microsoft.com/office/officeart/2018/2/layout/IconLabelDescriptionList"/>
    <dgm:cxn modelId="{563C4ADD-BB60-4124-A8F8-6422E844989F}" type="presParOf" srcId="{D4573C34-E476-4A4F-A62D-368510452F51}" destId="{1C874ABF-4789-455F-BD70-2B2436C612AF}" srcOrd="2" destOrd="0" presId="urn:microsoft.com/office/officeart/2018/2/layout/IconLabelDescriptionList"/>
    <dgm:cxn modelId="{DC99C668-E79C-455B-B998-9B70C787CB72}" type="presParOf" srcId="{1C874ABF-4789-455F-BD70-2B2436C612AF}" destId="{F7BB53D3-D07C-4BF6-8614-71C5381FE5B8}" srcOrd="0" destOrd="0" presId="urn:microsoft.com/office/officeart/2018/2/layout/IconLabelDescriptionList"/>
    <dgm:cxn modelId="{B9062D30-07D8-4F11-9EF6-293F994DB4DA}" type="presParOf" srcId="{1C874ABF-4789-455F-BD70-2B2436C612AF}" destId="{16C1E52D-DE0D-4730-B009-6F58781F7B66}" srcOrd="1" destOrd="0" presId="urn:microsoft.com/office/officeart/2018/2/layout/IconLabelDescriptionList"/>
    <dgm:cxn modelId="{288B0735-EADB-4D24-9528-9BAF5484D98F}" type="presParOf" srcId="{1C874ABF-4789-455F-BD70-2B2436C612AF}" destId="{7E0A8F62-1AAA-40EB-ABBB-B58935E0B6B4}" srcOrd="2" destOrd="0" presId="urn:microsoft.com/office/officeart/2018/2/layout/IconLabelDescriptionList"/>
    <dgm:cxn modelId="{34CD21DE-78C0-4CD9-95E7-5874E74074D0}" type="presParOf" srcId="{1C874ABF-4789-455F-BD70-2B2436C612AF}" destId="{3FF21CB9-3E25-4414-9C87-DA91DEB9ED3E}" srcOrd="3" destOrd="0" presId="urn:microsoft.com/office/officeart/2018/2/layout/IconLabelDescriptionList"/>
    <dgm:cxn modelId="{70317F02-D042-42AD-A6C0-7B9B2669D086}" type="presParOf" srcId="{1C874ABF-4789-455F-BD70-2B2436C612AF}" destId="{411088AB-0744-43A9-8792-DBA58B64094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345C1-8816-4FAE-8B11-8B033B648FDA}">
      <dsp:nvSpPr>
        <dsp:cNvPr id="0" name=""/>
        <dsp:cNvSpPr/>
      </dsp:nvSpPr>
      <dsp:spPr>
        <a:xfrm>
          <a:off x="605505" y="291570"/>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4DC8B-DF61-4364-9833-B3681AC0E1A4}">
      <dsp:nvSpPr>
        <dsp:cNvPr id="0" name=""/>
        <dsp:cNvSpPr/>
      </dsp:nvSpPr>
      <dsp:spPr>
        <a:xfrm>
          <a:off x="374045" y="2120714"/>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nb-NO" sz="3600" kern="1200" dirty="0"/>
            <a:t>SPA </a:t>
          </a:r>
          <a:r>
            <a:rPr lang="nb-NO" sz="3600" kern="1200" dirty="0" err="1"/>
            <a:t>objective</a:t>
          </a:r>
          <a:endParaRPr lang="en-US" sz="3600" kern="1200" dirty="0"/>
        </a:p>
      </dsp:txBody>
      <dsp:txXfrm>
        <a:off x="374045" y="2120714"/>
        <a:ext cx="4311566" cy="646734"/>
      </dsp:txXfrm>
    </dsp:sp>
    <dsp:sp modelId="{8ECA2B47-AADF-4096-A86C-9DF0D34EFAAB}">
      <dsp:nvSpPr>
        <dsp:cNvPr id="0" name=""/>
        <dsp:cNvSpPr/>
      </dsp:nvSpPr>
      <dsp:spPr>
        <a:xfrm>
          <a:off x="359170" y="2912594"/>
          <a:ext cx="4706851" cy="289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nb-NO" sz="2000" kern="1200" dirty="0" err="1"/>
            <a:t>Strengthen</a:t>
          </a:r>
          <a:r>
            <a:rPr lang="nb-NO" sz="2000" kern="1200" dirty="0"/>
            <a:t> data/</a:t>
          </a:r>
          <a:r>
            <a:rPr lang="nb-NO" sz="2000" kern="1200" dirty="0" err="1"/>
            <a:t>statistics</a:t>
          </a:r>
          <a:r>
            <a:rPr lang="nb-NO" sz="2000" kern="1200" dirty="0"/>
            <a:t> systems to </a:t>
          </a:r>
          <a:r>
            <a:rPr lang="nb-NO" sz="2000" kern="1200" dirty="0" err="1"/>
            <a:t>better</a:t>
          </a:r>
          <a:r>
            <a:rPr lang="nb-NO" sz="2000" kern="1200" dirty="0"/>
            <a:t> </a:t>
          </a:r>
          <a:r>
            <a:rPr lang="nb-NO" sz="2000" kern="1200" dirty="0" err="1"/>
            <a:t>inform</a:t>
          </a:r>
          <a:r>
            <a:rPr lang="nb-NO" sz="2000" kern="1200" dirty="0"/>
            <a:t> </a:t>
          </a:r>
          <a:r>
            <a:rPr lang="nb-NO" sz="2000" kern="1200" dirty="0" err="1"/>
            <a:t>the</a:t>
          </a:r>
          <a:r>
            <a:rPr lang="nb-NO" sz="2000" kern="1200" dirty="0"/>
            <a:t> FfD4 agenda, </a:t>
          </a:r>
          <a:r>
            <a:rPr lang="nb-NO" sz="2000" kern="1200" dirty="0" err="1"/>
            <a:t>including</a:t>
          </a:r>
          <a:r>
            <a:rPr lang="nb-NO" sz="2000" kern="1200" dirty="0"/>
            <a:t>:</a:t>
          </a:r>
          <a:endParaRPr lang="en-US" sz="2000" kern="1200" dirty="0"/>
        </a:p>
        <a:p>
          <a:pPr marL="228600" lvl="1" indent="-228600" algn="l" defTabSz="889000">
            <a:lnSpc>
              <a:spcPct val="90000"/>
            </a:lnSpc>
            <a:spcBef>
              <a:spcPct val="0"/>
            </a:spcBef>
            <a:spcAft>
              <a:spcPct val="15000"/>
            </a:spcAft>
            <a:buChar char="•"/>
          </a:pPr>
          <a:r>
            <a:rPr lang="nb-NO" sz="2000" kern="1200" dirty="0" err="1"/>
            <a:t>enhancing</a:t>
          </a:r>
          <a:r>
            <a:rPr lang="nb-NO" sz="2000" kern="1200" dirty="0"/>
            <a:t> </a:t>
          </a:r>
          <a:r>
            <a:rPr lang="nb-NO" sz="2000" kern="1200" dirty="0" err="1"/>
            <a:t>domestic</a:t>
          </a:r>
          <a:r>
            <a:rPr lang="nb-NO" sz="2000" kern="1200" dirty="0"/>
            <a:t> </a:t>
          </a:r>
          <a:r>
            <a:rPr lang="nb-NO" sz="2000" kern="1200" dirty="0" err="1"/>
            <a:t>resource</a:t>
          </a:r>
          <a:r>
            <a:rPr lang="nb-NO" sz="2000" kern="1200" dirty="0"/>
            <a:t> </a:t>
          </a:r>
          <a:r>
            <a:rPr lang="nb-NO" sz="2000" kern="1200" dirty="0" err="1"/>
            <a:t>mobilization</a:t>
          </a:r>
          <a:r>
            <a:rPr lang="nb-NO" sz="2000" kern="1200" dirty="0"/>
            <a:t>, </a:t>
          </a:r>
          <a:endParaRPr lang="en-US" sz="2000" kern="1200" dirty="0"/>
        </a:p>
        <a:p>
          <a:pPr marL="228600" lvl="1" indent="-228600" algn="l" defTabSz="889000">
            <a:lnSpc>
              <a:spcPct val="90000"/>
            </a:lnSpc>
            <a:spcBef>
              <a:spcPct val="0"/>
            </a:spcBef>
            <a:spcAft>
              <a:spcPct val="15000"/>
            </a:spcAft>
            <a:buChar char="•"/>
          </a:pPr>
          <a:r>
            <a:rPr lang="nb-NO" sz="2000" kern="1200" dirty="0" err="1"/>
            <a:t>optimizing</a:t>
          </a:r>
          <a:r>
            <a:rPr lang="nb-NO" sz="2000" kern="1200" dirty="0"/>
            <a:t> </a:t>
          </a:r>
          <a:r>
            <a:rPr lang="nb-NO" sz="2000" kern="1200" dirty="0" err="1"/>
            <a:t>international</a:t>
          </a:r>
          <a:r>
            <a:rPr lang="nb-NO" sz="2000" kern="1200" dirty="0"/>
            <a:t> </a:t>
          </a:r>
          <a:r>
            <a:rPr lang="nb-NO" sz="2000" kern="1200" dirty="0" err="1"/>
            <a:t>development</a:t>
          </a:r>
          <a:r>
            <a:rPr lang="nb-NO" sz="2000" kern="1200" dirty="0"/>
            <a:t> </a:t>
          </a:r>
          <a:r>
            <a:rPr lang="nb-NO" sz="2000" kern="1200" dirty="0" err="1"/>
            <a:t>cooperation</a:t>
          </a:r>
          <a:r>
            <a:rPr lang="nb-NO" sz="2000" kern="1200" dirty="0"/>
            <a:t>, </a:t>
          </a:r>
          <a:endParaRPr lang="en-US" sz="2000" kern="1200" dirty="0"/>
        </a:p>
        <a:p>
          <a:pPr marL="228600" lvl="1" indent="-228600" algn="l" defTabSz="889000">
            <a:lnSpc>
              <a:spcPct val="90000"/>
            </a:lnSpc>
            <a:spcBef>
              <a:spcPct val="0"/>
            </a:spcBef>
            <a:spcAft>
              <a:spcPct val="15000"/>
            </a:spcAft>
            <a:buChar char="•"/>
          </a:pPr>
          <a:r>
            <a:rPr lang="nb-NO" sz="2000" kern="1200" dirty="0" err="1"/>
            <a:t>Supporting</a:t>
          </a:r>
          <a:r>
            <a:rPr lang="nb-NO" sz="2000" kern="1200" dirty="0"/>
            <a:t> </a:t>
          </a:r>
          <a:r>
            <a:rPr lang="nb-NO" sz="2000" kern="1200" dirty="0" err="1"/>
            <a:t>debt</a:t>
          </a:r>
          <a:r>
            <a:rPr lang="nb-NO" sz="2000" kern="1200" dirty="0"/>
            <a:t> </a:t>
          </a:r>
          <a:r>
            <a:rPr lang="nb-NO" sz="2000" kern="1200" dirty="0" err="1"/>
            <a:t>sustainability</a:t>
          </a:r>
          <a:endParaRPr lang="en-US" sz="2000" kern="1200" dirty="0"/>
        </a:p>
        <a:p>
          <a:pPr marL="228600" lvl="1" indent="-228600" algn="l" defTabSz="889000">
            <a:lnSpc>
              <a:spcPct val="90000"/>
            </a:lnSpc>
            <a:spcBef>
              <a:spcPct val="0"/>
            </a:spcBef>
            <a:spcAft>
              <a:spcPct val="15000"/>
            </a:spcAft>
            <a:buChar char="•"/>
          </a:pPr>
          <a:r>
            <a:rPr lang="nb-NO" sz="2000" kern="1200" dirty="0" err="1"/>
            <a:t>Addressing</a:t>
          </a:r>
          <a:r>
            <a:rPr lang="nb-NO" sz="2000" kern="1200" dirty="0"/>
            <a:t> </a:t>
          </a:r>
          <a:r>
            <a:rPr lang="nb-NO" sz="2000" kern="1200" dirty="0" err="1"/>
            <a:t>systemic</a:t>
          </a:r>
          <a:r>
            <a:rPr lang="nb-NO" sz="2000" kern="1200" dirty="0"/>
            <a:t> </a:t>
          </a:r>
          <a:r>
            <a:rPr lang="nb-NO" sz="2000" kern="1200" dirty="0" err="1"/>
            <a:t>issues</a:t>
          </a:r>
          <a:endParaRPr lang="en-US" sz="2000" kern="1200" dirty="0"/>
        </a:p>
        <a:p>
          <a:pPr marL="0" lvl="0" indent="0" algn="l" defTabSz="889000">
            <a:lnSpc>
              <a:spcPct val="100000"/>
            </a:lnSpc>
            <a:spcBef>
              <a:spcPct val="0"/>
            </a:spcBef>
            <a:spcAft>
              <a:spcPct val="35000"/>
            </a:spcAft>
            <a:buNone/>
          </a:pPr>
          <a:r>
            <a:rPr lang="nb-NO" sz="2000" kern="1200" dirty="0"/>
            <a:t>Bring </a:t>
          </a:r>
          <a:r>
            <a:rPr lang="nb-NO" sz="2000" kern="1200" dirty="0" err="1"/>
            <a:t>together</a:t>
          </a:r>
          <a:r>
            <a:rPr lang="nb-NO" sz="2000" kern="1200" dirty="0"/>
            <a:t> </a:t>
          </a:r>
          <a:r>
            <a:rPr lang="nb-NO" sz="2000" kern="1200" dirty="0" err="1"/>
            <a:t>those</a:t>
          </a:r>
          <a:r>
            <a:rPr lang="nb-NO" sz="2000" kern="1200" dirty="0"/>
            <a:t> </a:t>
          </a:r>
          <a:r>
            <a:rPr lang="nb-NO" sz="2000" kern="1200" dirty="0" err="1"/>
            <a:t>who</a:t>
          </a:r>
          <a:r>
            <a:rPr lang="nb-NO" sz="2000" kern="1200" dirty="0"/>
            <a:t> </a:t>
          </a:r>
          <a:r>
            <a:rPr lang="nb-NO" sz="2000" kern="1200" dirty="0" err="1"/>
            <a:t>need</a:t>
          </a:r>
          <a:r>
            <a:rPr lang="nb-NO" sz="2000" kern="1200" dirty="0"/>
            <a:t> </a:t>
          </a:r>
          <a:r>
            <a:rPr lang="nb-NO" sz="2000" kern="1200" dirty="0" err="1"/>
            <a:t>better</a:t>
          </a:r>
          <a:r>
            <a:rPr lang="nb-NO" sz="2000" kern="1200" dirty="0"/>
            <a:t> data/</a:t>
          </a:r>
          <a:r>
            <a:rPr lang="nb-NO" sz="2000" kern="1200" dirty="0" err="1"/>
            <a:t>statistics</a:t>
          </a:r>
          <a:r>
            <a:rPr lang="nb-NO" sz="2000" kern="1200" dirty="0"/>
            <a:t> and </a:t>
          </a:r>
          <a:r>
            <a:rPr lang="nb-NO" sz="2000" kern="1200" dirty="0" err="1"/>
            <a:t>those</a:t>
          </a:r>
          <a:r>
            <a:rPr lang="nb-NO" sz="2000" kern="1200" dirty="0"/>
            <a:t> </a:t>
          </a:r>
          <a:r>
            <a:rPr lang="nb-NO" sz="2000" kern="1200" dirty="0" err="1"/>
            <a:t>who</a:t>
          </a:r>
          <a:r>
            <a:rPr lang="nb-NO" sz="2000" kern="1200" dirty="0"/>
            <a:t> </a:t>
          </a:r>
          <a:r>
            <a:rPr lang="nb-NO" sz="2000" kern="1200" dirty="0" err="1"/>
            <a:t>produce</a:t>
          </a:r>
          <a:endParaRPr lang="en-US" sz="2000" kern="1200" dirty="0"/>
        </a:p>
      </dsp:txBody>
      <dsp:txXfrm>
        <a:off x="359170" y="2912594"/>
        <a:ext cx="4706851" cy="2890451"/>
      </dsp:txXfrm>
    </dsp:sp>
    <dsp:sp modelId="{F7BB53D3-D07C-4BF6-8614-71C5381FE5B8}">
      <dsp:nvSpPr>
        <dsp:cNvPr id="0" name=""/>
        <dsp:cNvSpPr/>
      </dsp:nvSpPr>
      <dsp:spPr>
        <a:xfrm>
          <a:off x="5759545" y="490077"/>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A8F62-1AAA-40EB-ABBB-B58935E0B6B4}">
      <dsp:nvSpPr>
        <dsp:cNvPr id="0" name=""/>
        <dsp:cNvSpPr/>
      </dsp:nvSpPr>
      <dsp:spPr>
        <a:xfrm>
          <a:off x="5808343" y="2134166"/>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nb-NO" sz="3600" kern="1200" dirty="0"/>
            <a:t>Meeting </a:t>
          </a:r>
          <a:r>
            <a:rPr lang="nb-NO" sz="3600" kern="1200" dirty="0" err="1"/>
            <a:t>objectives</a:t>
          </a:r>
          <a:endParaRPr lang="en-US" sz="3600" kern="1200" dirty="0"/>
        </a:p>
      </dsp:txBody>
      <dsp:txXfrm>
        <a:off x="5808343" y="2134166"/>
        <a:ext cx="4311566" cy="646734"/>
      </dsp:txXfrm>
    </dsp:sp>
    <dsp:sp modelId="{411088AB-0744-43A9-8792-DBA58B64094E}">
      <dsp:nvSpPr>
        <dsp:cNvPr id="0" name=""/>
        <dsp:cNvSpPr/>
      </dsp:nvSpPr>
      <dsp:spPr>
        <a:xfrm>
          <a:off x="5783940" y="2912107"/>
          <a:ext cx="4311566" cy="13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nb-NO" sz="2000" kern="1200" dirty="0" err="1"/>
            <a:t>Provide</a:t>
          </a:r>
          <a:r>
            <a:rPr lang="nb-NO" sz="2000" kern="1200" dirty="0"/>
            <a:t> more </a:t>
          </a:r>
          <a:r>
            <a:rPr lang="nb-NO" sz="2000" kern="1200" dirty="0" err="1"/>
            <a:t>information</a:t>
          </a:r>
          <a:r>
            <a:rPr lang="nb-NO" sz="2000" kern="1200" dirty="0"/>
            <a:t> </a:t>
          </a:r>
          <a:r>
            <a:rPr lang="nb-NO" sz="2000" kern="1200" dirty="0" err="1"/>
            <a:t>about</a:t>
          </a:r>
          <a:r>
            <a:rPr lang="nb-NO" sz="2000" kern="1200" dirty="0"/>
            <a:t> </a:t>
          </a:r>
          <a:r>
            <a:rPr lang="nb-NO" sz="2000" kern="1200" dirty="0" err="1"/>
            <a:t>this</a:t>
          </a:r>
          <a:r>
            <a:rPr lang="nb-NO" sz="2000" kern="1200" dirty="0"/>
            <a:t> SPA </a:t>
          </a:r>
          <a:endParaRPr lang="en-US" sz="2000" kern="1200" dirty="0"/>
        </a:p>
        <a:p>
          <a:pPr marL="0" lvl="0" indent="0" algn="l" defTabSz="889000">
            <a:lnSpc>
              <a:spcPct val="100000"/>
            </a:lnSpc>
            <a:spcBef>
              <a:spcPct val="0"/>
            </a:spcBef>
            <a:spcAft>
              <a:spcPct val="35000"/>
            </a:spcAft>
            <a:buNone/>
          </a:pPr>
          <a:r>
            <a:rPr lang="nb-NO" sz="2000" kern="1200" dirty="0" err="1"/>
            <a:t>Discuss</a:t>
          </a:r>
          <a:r>
            <a:rPr lang="nb-NO" sz="2000" kern="1200" dirty="0"/>
            <a:t> </a:t>
          </a:r>
          <a:r>
            <a:rPr lang="nb-NO" sz="2000" kern="1200" dirty="0" err="1"/>
            <a:t>how</a:t>
          </a:r>
          <a:r>
            <a:rPr lang="nb-NO" sz="2000" kern="1200" dirty="0"/>
            <a:t> to best </a:t>
          </a:r>
          <a:r>
            <a:rPr lang="nb-NO" sz="2000" kern="1200" dirty="0" err="1"/>
            <a:t>take</a:t>
          </a:r>
          <a:r>
            <a:rPr lang="nb-NO" sz="2000" kern="1200" dirty="0"/>
            <a:t> </a:t>
          </a:r>
          <a:r>
            <a:rPr lang="nb-NO" sz="2000" kern="1200" dirty="0" err="1"/>
            <a:t>the</a:t>
          </a:r>
          <a:r>
            <a:rPr lang="nb-NO" sz="2000" kern="1200" dirty="0"/>
            <a:t> SPA forward</a:t>
          </a:r>
          <a:endParaRPr lang="en-US" sz="2000" kern="1200" dirty="0"/>
        </a:p>
      </dsp:txBody>
      <dsp:txXfrm>
        <a:off x="5783940" y="2912107"/>
        <a:ext cx="4311566" cy="136260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86F4C-CD71-4B90-B4D5-9800B5CF1E3A}"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612A8-9BCB-455F-95EC-EC90E3329183}" type="slidenum">
              <a:rPr lang="en-US" smtClean="0"/>
              <a:t>‹#›</a:t>
            </a:fld>
            <a:endParaRPr lang="en-US"/>
          </a:p>
        </p:txBody>
      </p:sp>
    </p:spTree>
    <p:extLst>
      <p:ext uri="{BB962C8B-B14F-4D97-AF65-F5344CB8AC3E}">
        <p14:creationId xmlns:p14="http://schemas.microsoft.com/office/powerpoint/2010/main" val="96167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Make </a:t>
            </a:r>
            <a:r>
              <a:rPr lang="nb-NO" dirty="0" err="1"/>
              <a:t>reference</a:t>
            </a:r>
            <a:r>
              <a:rPr lang="nb-NO" dirty="0"/>
              <a:t> to para 63 from </a:t>
            </a:r>
            <a:r>
              <a:rPr lang="nb-NO" dirty="0" err="1"/>
              <a:t>the</a:t>
            </a:r>
            <a:r>
              <a:rPr lang="nb-NO" dirty="0"/>
              <a:t> Sevilla </a:t>
            </a:r>
            <a:r>
              <a:rPr lang="nb-NO" dirty="0" err="1"/>
              <a:t>Commitment</a:t>
            </a:r>
            <a:endParaRPr lang="en-US" dirty="0"/>
          </a:p>
        </p:txBody>
      </p:sp>
      <p:sp>
        <p:nvSpPr>
          <p:cNvPr id="4" name="Slide Number Placeholder 3"/>
          <p:cNvSpPr>
            <a:spLocks noGrp="1"/>
          </p:cNvSpPr>
          <p:nvPr>
            <p:ph type="sldNum" sz="quarter" idx="5"/>
          </p:nvPr>
        </p:nvSpPr>
        <p:spPr/>
        <p:txBody>
          <a:bodyPr/>
          <a:lstStyle/>
          <a:p>
            <a:fld id="{071612A8-9BCB-455F-95EC-EC90E3329183}" type="slidenum">
              <a:rPr lang="en-US" smtClean="0"/>
              <a:t>12</a:t>
            </a:fld>
            <a:endParaRPr lang="en-US"/>
          </a:p>
        </p:txBody>
      </p:sp>
    </p:spTree>
    <p:extLst>
      <p:ext uri="{BB962C8B-B14F-4D97-AF65-F5344CB8AC3E}">
        <p14:creationId xmlns:p14="http://schemas.microsoft.com/office/powerpoint/2010/main" val="223115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nb-NO" dirty="0"/>
              <a:t>How do </a:t>
            </a:r>
            <a:r>
              <a:rPr lang="nb-NO" dirty="0" err="1"/>
              <a:t>we</a:t>
            </a:r>
            <a:r>
              <a:rPr lang="nb-NO" dirty="0"/>
              <a:t> </a:t>
            </a:r>
            <a:r>
              <a:rPr lang="nb-NO" dirty="0" err="1"/>
              <a:t>take</a:t>
            </a:r>
            <a:r>
              <a:rPr lang="nb-NO" dirty="0"/>
              <a:t> </a:t>
            </a:r>
            <a:r>
              <a:rPr lang="nb-NO" dirty="0" err="1"/>
              <a:t>advantage</a:t>
            </a:r>
            <a:r>
              <a:rPr lang="nb-NO" dirty="0"/>
              <a:t> </a:t>
            </a:r>
            <a:r>
              <a:rPr lang="nb-NO" dirty="0" err="1"/>
              <a:t>of</a:t>
            </a:r>
            <a:r>
              <a:rPr lang="nb-NO" dirty="0"/>
              <a:t> </a:t>
            </a:r>
            <a:r>
              <a:rPr lang="nb-NO" dirty="0" err="1"/>
              <a:t>higher</a:t>
            </a:r>
            <a:r>
              <a:rPr lang="nb-NO" dirty="0"/>
              <a:t> </a:t>
            </a:r>
            <a:r>
              <a:rPr lang="nb-NO" dirty="0" err="1"/>
              <a:t>level</a:t>
            </a:r>
            <a:r>
              <a:rPr lang="nb-NO" dirty="0"/>
              <a:t> </a:t>
            </a:r>
            <a:r>
              <a:rPr lang="nb-NO" dirty="0" err="1"/>
              <a:t>meetings</a:t>
            </a:r>
            <a:r>
              <a:rPr lang="nb-NO" dirty="0"/>
              <a:t>? (WB spring </a:t>
            </a:r>
            <a:r>
              <a:rPr lang="nb-NO" dirty="0" err="1"/>
              <a:t>meetings</a:t>
            </a:r>
            <a:r>
              <a:rPr lang="nb-NO" dirty="0"/>
              <a:t>, IMF </a:t>
            </a:r>
            <a:r>
              <a:rPr lang="nb-NO" dirty="0" err="1"/>
              <a:t>high-level</a:t>
            </a:r>
            <a:r>
              <a:rPr lang="nb-NO" dirty="0"/>
              <a:t> </a:t>
            </a:r>
            <a:r>
              <a:rPr lang="nb-NO" dirty="0" err="1"/>
              <a:t>meetings</a:t>
            </a:r>
            <a:r>
              <a:rPr lang="nb-NO" dirty="0"/>
              <a:t> etc.)</a:t>
            </a:r>
          </a:p>
          <a:p>
            <a:pPr>
              <a:buFont typeface="Wingdings" panose="05000000000000000000" pitchFamily="2" charset="2"/>
              <a:buChar char="Ø"/>
            </a:pPr>
            <a:r>
              <a:rPr lang="nb-NO" dirty="0"/>
              <a:t>How do </a:t>
            </a:r>
            <a:r>
              <a:rPr lang="nb-NO" dirty="0" err="1"/>
              <a:t>we</a:t>
            </a:r>
            <a:r>
              <a:rPr lang="nb-NO" dirty="0"/>
              <a:t> </a:t>
            </a:r>
            <a:r>
              <a:rPr lang="nb-NO" dirty="0" err="1"/>
              <a:t>take</a:t>
            </a:r>
            <a:r>
              <a:rPr lang="nb-NO" dirty="0"/>
              <a:t> </a:t>
            </a:r>
            <a:r>
              <a:rPr lang="nb-NO" dirty="0" err="1"/>
              <a:t>advantage</a:t>
            </a:r>
            <a:r>
              <a:rPr lang="nb-NO" dirty="0"/>
              <a:t> </a:t>
            </a:r>
            <a:r>
              <a:rPr lang="nb-NO" dirty="0" err="1"/>
              <a:t>of</a:t>
            </a:r>
            <a:r>
              <a:rPr lang="nb-NO" dirty="0"/>
              <a:t> </a:t>
            </a:r>
            <a:r>
              <a:rPr lang="nb-NO" dirty="0" err="1"/>
              <a:t>key</a:t>
            </a:r>
            <a:r>
              <a:rPr lang="nb-NO" dirty="0"/>
              <a:t> </a:t>
            </a:r>
            <a:r>
              <a:rPr lang="nb-NO" dirty="0" err="1"/>
              <a:t>FfD</a:t>
            </a:r>
            <a:r>
              <a:rPr lang="nb-NO" dirty="0"/>
              <a:t> </a:t>
            </a:r>
            <a:r>
              <a:rPr lang="nb-NO" dirty="0" err="1"/>
              <a:t>structures</a:t>
            </a:r>
            <a:r>
              <a:rPr lang="nb-NO" dirty="0"/>
              <a:t>, </a:t>
            </a:r>
            <a:r>
              <a:rPr lang="nb-NO" dirty="0" err="1"/>
              <a:t>such</a:t>
            </a:r>
            <a:r>
              <a:rPr lang="nb-NO" dirty="0"/>
              <a:t> as </a:t>
            </a:r>
            <a:r>
              <a:rPr lang="nb-NO" dirty="0" err="1"/>
              <a:t>the</a:t>
            </a:r>
            <a:r>
              <a:rPr lang="nb-NO" dirty="0"/>
              <a:t> </a:t>
            </a:r>
            <a:r>
              <a:rPr lang="nb-NO" dirty="0" err="1"/>
              <a:t>INFFs</a:t>
            </a:r>
            <a:r>
              <a:rPr lang="nb-NO" dirty="0"/>
              <a:t>?</a:t>
            </a:r>
            <a:endParaRPr lang="en-US" dirty="0"/>
          </a:p>
          <a:p>
            <a:endParaRPr lang="en-US" dirty="0"/>
          </a:p>
        </p:txBody>
      </p:sp>
      <p:sp>
        <p:nvSpPr>
          <p:cNvPr id="4" name="Slide Number Placeholder 3"/>
          <p:cNvSpPr>
            <a:spLocks noGrp="1"/>
          </p:cNvSpPr>
          <p:nvPr>
            <p:ph type="sldNum" sz="quarter" idx="5"/>
          </p:nvPr>
        </p:nvSpPr>
        <p:spPr/>
        <p:txBody>
          <a:bodyPr/>
          <a:lstStyle/>
          <a:p>
            <a:fld id="{071612A8-9BCB-455F-95EC-EC90E3329183}" type="slidenum">
              <a:rPr lang="en-US" smtClean="0"/>
              <a:t>18</a:t>
            </a:fld>
            <a:endParaRPr lang="en-US"/>
          </a:p>
        </p:txBody>
      </p:sp>
    </p:spTree>
    <p:extLst>
      <p:ext uri="{BB962C8B-B14F-4D97-AF65-F5344CB8AC3E}">
        <p14:creationId xmlns:p14="http://schemas.microsoft.com/office/powerpoint/2010/main" val="379732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8C1B-F730-F0E8-9AA4-C811D094B9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39BA3-1ECB-486C-04A7-A274F6BF0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B558CE-5E48-1D28-F886-191EA5D95538}"/>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5" name="Footer Placeholder 4">
            <a:extLst>
              <a:ext uri="{FF2B5EF4-FFF2-40B4-BE49-F238E27FC236}">
                <a16:creationId xmlns:a16="http://schemas.microsoft.com/office/drawing/2014/main" id="{0F55CD9A-EBAC-22A9-BD2E-4423D8CEE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4028B-B7D5-5727-7854-7D5889D0AAD8}"/>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58901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71F5-BEEE-C9AB-7EF7-F7BD1CB49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F5DBF-0D5A-C180-2DF1-92D0642D5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383F1-F7EE-F2E5-D116-9F34E269307B}"/>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5" name="Footer Placeholder 4">
            <a:extLst>
              <a:ext uri="{FF2B5EF4-FFF2-40B4-BE49-F238E27FC236}">
                <a16:creationId xmlns:a16="http://schemas.microsoft.com/office/drawing/2014/main" id="{5F576AED-B394-F8BA-3759-E9C7B571F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16CF2-C9B6-880F-B19F-D9061C6F3B33}"/>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231753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99B4C2-C69D-F50A-52FC-961ECB2E7E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C6E41B-8577-66EB-576D-74036D2F0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4E7C1-595C-6937-4A12-541B87D6F2ED}"/>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5" name="Footer Placeholder 4">
            <a:extLst>
              <a:ext uri="{FF2B5EF4-FFF2-40B4-BE49-F238E27FC236}">
                <a16:creationId xmlns:a16="http://schemas.microsoft.com/office/drawing/2014/main" id="{7C3A7AB5-3695-8C6E-6253-7BCD14A32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61D9A-1E8B-CC25-9A3B-F780EE81767E}"/>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53831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ver/Title">
    <p:spTree>
      <p:nvGrpSpPr>
        <p:cNvPr id="1" name=""/>
        <p:cNvGrpSpPr/>
        <p:nvPr/>
      </p:nvGrpSpPr>
      <p:grpSpPr>
        <a:xfrm>
          <a:off x="0" y="0"/>
          <a:ext cx="0" cy="0"/>
          <a:chOff x="0" y="0"/>
          <a:chExt cx="0" cy="0"/>
        </a:xfrm>
      </p:grpSpPr>
      <p:pic>
        <p:nvPicPr>
          <p:cNvPr id="8" name="Picture 7" descr="A picture containing colorfulness, screenshot, blue, art&#10;&#10;Description automatically generated">
            <a:extLst>
              <a:ext uri="{FF2B5EF4-FFF2-40B4-BE49-F238E27FC236}">
                <a16:creationId xmlns:a16="http://schemas.microsoft.com/office/drawing/2014/main" id="{B9A6E78D-1AE4-EC17-A4FA-377CBC685D3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77" b="4261"/>
          <a:stretch/>
        </p:blipFill>
        <p:spPr>
          <a:xfrm>
            <a:off x="-1590" y="648000"/>
            <a:ext cx="12193590" cy="6210000"/>
          </a:xfrm>
          <a:prstGeom prst="rect">
            <a:avLst/>
          </a:prstGeom>
        </p:spPr>
      </p:pic>
      <p:sp>
        <p:nvSpPr>
          <p:cNvPr id="32" name="Title Placeholder 1">
            <a:extLst>
              <a:ext uri="{FF2B5EF4-FFF2-40B4-BE49-F238E27FC236}">
                <a16:creationId xmlns:a16="http://schemas.microsoft.com/office/drawing/2014/main" id="{A92DBC04-A989-0CE6-49E7-8B4F78F52D3E}"/>
              </a:ext>
            </a:extLst>
          </p:cNvPr>
          <p:cNvSpPr>
            <a:spLocks noGrp="1"/>
          </p:cNvSpPr>
          <p:nvPr>
            <p:ph type="title" hasCustomPrompt="1"/>
          </p:nvPr>
        </p:nvSpPr>
        <p:spPr>
          <a:xfrm>
            <a:off x="1260328" y="1240560"/>
            <a:ext cx="6426152" cy="1189311"/>
          </a:xfrm>
          <a:prstGeom prst="rect">
            <a:avLst/>
          </a:prstGeom>
        </p:spPr>
        <p:txBody>
          <a:bodyPr vert="horz" lIns="0" tIns="0" rIns="91440" bIns="45720" rtlCol="0" anchor="t">
            <a:noAutofit/>
          </a:bodyPr>
          <a:lstStyle>
            <a:lvl1pPr>
              <a:defRPr sz="3600">
                <a:solidFill>
                  <a:schemeClr val="bg1"/>
                </a:solidFill>
              </a:defRPr>
            </a:lvl1pPr>
          </a:lstStyle>
          <a:p>
            <a:r>
              <a:rPr lang="en-US" dirty="0"/>
              <a:t>Click to edit title</a:t>
            </a:r>
          </a:p>
        </p:txBody>
      </p:sp>
      <p:sp>
        <p:nvSpPr>
          <p:cNvPr id="34" name="Text Placeholder 12">
            <a:extLst>
              <a:ext uri="{FF2B5EF4-FFF2-40B4-BE49-F238E27FC236}">
                <a16:creationId xmlns:a16="http://schemas.microsoft.com/office/drawing/2014/main" id="{E12039ED-6195-3E67-FAE7-13DC6E029712}"/>
              </a:ext>
            </a:extLst>
          </p:cNvPr>
          <p:cNvSpPr>
            <a:spLocks noGrp="1"/>
          </p:cNvSpPr>
          <p:nvPr>
            <p:ph type="body" sz="quarter" idx="10" hasCustomPrompt="1"/>
          </p:nvPr>
        </p:nvSpPr>
        <p:spPr>
          <a:xfrm>
            <a:off x="1260328" y="3225800"/>
            <a:ext cx="9904950" cy="292575"/>
          </a:xfrm>
          <a:prstGeom prst="rect">
            <a:avLst/>
          </a:prstGeom>
        </p:spPr>
        <p:txBody>
          <a:bodyPr lIns="0" tIns="0">
            <a:normAutofit/>
          </a:bodyPr>
          <a:lstStyle>
            <a:lvl1pPr>
              <a:defRPr sz="2000" b="1">
                <a:solidFill>
                  <a:schemeClr val="bg1"/>
                </a:solidFill>
                <a:latin typeface="Arial" panose="020B0604020202020204" pitchFamily="34" charset="0"/>
                <a:cs typeface="Arial" panose="020B0604020202020204" pitchFamily="34" charset="0"/>
              </a:defRPr>
            </a:lvl1pPr>
          </a:lstStyle>
          <a:p>
            <a:pPr lvl="0"/>
            <a:r>
              <a:rPr lang="en-GB" dirty="0"/>
              <a:t>Presenter Name</a:t>
            </a:r>
          </a:p>
        </p:txBody>
      </p:sp>
      <p:sp>
        <p:nvSpPr>
          <p:cNvPr id="35" name="Text Placeholder 12">
            <a:extLst>
              <a:ext uri="{FF2B5EF4-FFF2-40B4-BE49-F238E27FC236}">
                <a16:creationId xmlns:a16="http://schemas.microsoft.com/office/drawing/2014/main" id="{9D26BB48-A47D-76C8-83D5-C776581ACEAE}"/>
              </a:ext>
            </a:extLst>
          </p:cNvPr>
          <p:cNvSpPr>
            <a:spLocks noGrp="1"/>
          </p:cNvSpPr>
          <p:nvPr>
            <p:ph type="body" sz="quarter" idx="11" hasCustomPrompt="1"/>
          </p:nvPr>
        </p:nvSpPr>
        <p:spPr>
          <a:xfrm>
            <a:off x="1260328" y="3596013"/>
            <a:ext cx="9904950" cy="292575"/>
          </a:xfrm>
          <a:prstGeom prst="rect">
            <a:avLst/>
          </a:prstGeom>
        </p:spPr>
        <p:txBody>
          <a:bodyPr lIns="36000" tIns="0"/>
          <a:lstStyle>
            <a:lvl1pPr>
              <a:defRPr b="0">
                <a:solidFill>
                  <a:schemeClr val="bg1"/>
                </a:solidFill>
                <a:latin typeface="Arial" panose="020B0604020202020204" pitchFamily="34" charset="0"/>
                <a:cs typeface="Arial" panose="020B0604020202020204" pitchFamily="34" charset="0"/>
              </a:defRPr>
            </a:lvl1pPr>
          </a:lstStyle>
          <a:p>
            <a:pPr lvl="0"/>
            <a:r>
              <a:rPr lang="en-GB" dirty="0"/>
              <a:t>Presenter Title</a:t>
            </a:r>
          </a:p>
        </p:txBody>
      </p:sp>
      <p:sp>
        <p:nvSpPr>
          <p:cNvPr id="3" name="TextBox 2">
            <a:extLst>
              <a:ext uri="{FF2B5EF4-FFF2-40B4-BE49-F238E27FC236}">
                <a16:creationId xmlns:a16="http://schemas.microsoft.com/office/drawing/2014/main" id="{C05EFE4E-3EDE-4556-DB74-C18C43C5335F}"/>
              </a:ext>
            </a:extLst>
          </p:cNvPr>
          <p:cNvSpPr txBox="1"/>
          <p:nvPr userDrawn="1"/>
        </p:nvSpPr>
        <p:spPr>
          <a:xfrm>
            <a:off x="291378" y="186345"/>
            <a:ext cx="2922595" cy="369332"/>
          </a:xfrm>
          <a:prstGeom prst="rect">
            <a:avLst/>
          </a:prstGeom>
          <a:noFill/>
        </p:spPr>
        <p:txBody>
          <a:bodyPr wrap="none" rtlCol="0">
            <a:spAutoFit/>
          </a:bodyPr>
          <a:lstStyle/>
          <a:p>
            <a:r>
              <a:rPr lang="en-JP" sz="900" b="1" dirty="0">
                <a:latin typeface="Arial" panose="020B0604020202020204" pitchFamily="34" charset="0"/>
                <a:cs typeface="Arial" panose="020B0604020202020204" pitchFamily="34" charset="0"/>
              </a:rPr>
              <a:t>United Nations University</a:t>
            </a:r>
          </a:p>
          <a:p>
            <a:r>
              <a:rPr lang="en-GB" sz="900" dirty="0">
                <a:latin typeface="Arial" panose="020B0604020202020204" pitchFamily="34" charset="0"/>
                <a:cs typeface="Arial" panose="020B0604020202020204" pitchFamily="34" charset="0"/>
              </a:rPr>
              <a:t>World Institute for Development Economics Research</a:t>
            </a:r>
          </a:p>
        </p:txBody>
      </p:sp>
      <p:pic>
        <p:nvPicPr>
          <p:cNvPr id="2" name="Graphic 1">
            <a:extLst>
              <a:ext uri="{FF2B5EF4-FFF2-40B4-BE49-F238E27FC236}">
                <a16:creationId xmlns:a16="http://schemas.microsoft.com/office/drawing/2014/main" id="{32CEE30D-C6B6-3984-FD55-3B2CB3778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18340" y="5184776"/>
            <a:ext cx="1673661" cy="1673225"/>
          </a:xfrm>
          <a:prstGeom prst="rect">
            <a:avLst/>
          </a:prstGeom>
        </p:spPr>
      </p:pic>
      <p:pic>
        <p:nvPicPr>
          <p:cNvPr id="7" name="Graphic 6">
            <a:extLst>
              <a:ext uri="{FF2B5EF4-FFF2-40B4-BE49-F238E27FC236}">
                <a16:creationId xmlns:a16="http://schemas.microsoft.com/office/drawing/2014/main" id="{24400C49-8EE5-F31D-1E19-397D1CBAFF8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6634" y="556560"/>
            <a:ext cx="4013413" cy="2246927"/>
          </a:xfrm>
          <a:prstGeom prst="rect">
            <a:avLst/>
          </a:prstGeom>
        </p:spPr>
      </p:pic>
    </p:spTree>
    <p:extLst>
      <p:ext uri="{BB962C8B-B14F-4D97-AF65-F5344CB8AC3E}">
        <p14:creationId xmlns:p14="http://schemas.microsoft.com/office/powerpoint/2010/main" val="349965520"/>
      </p:ext>
    </p:extLst>
  </p:cSld>
  <p:clrMapOvr>
    <a:masterClrMapping/>
  </p:clrMapOvr>
  <p:extLst>
    <p:ext uri="{DCECCB84-F9BA-43D5-87BE-67443E8EF086}">
      <p15:sldGuideLst xmlns:p15="http://schemas.microsoft.com/office/powerpoint/2012/main">
        <p15:guide id="1" orient="horz" pos="1735">
          <p15:clr>
            <a:srgbClr val="FBAE40"/>
          </p15:clr>
        </p15:guide>
        <p15:guide id="2" pos="8086">
          <p15:clr>
            <a:srgbClr val="FBAE40"/>
          </p15:clr>
        </p15:guide>
        <p15:guide id="3" pos="1554">
          <p15:clr>
            <a:srgbClr val="FBAE40"/>
          </p15:clr>
        </p15:guide>
        <p15:guide id="4" pos="443">
          <p15:clr>
            <a:srgbClr val="FBAE40"/>
          </p15:clr>
        </p15:guide>
        <p15:guide id="5" pos="140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ntent - Two columns">
    <p:spTree>
      <p:nvGrpSpPr>
        <p:cNvPr id="1" name=""/>
        <p:cNvGrpSpPr/>
        <p:nvPr/>
      </p:nvGrpSpPr>
      <p:grpSpPr>
        <a:xfrm>
          <a:off x="0" y="0"/>
          <a:ext cx="0" cy="0"/>
          <a:chOff x="0" y="0"/>
          <a:chExt cx="0" cy="0"/>
        </a:xfrm>
      </p:grpSpPr>
      <p:pic>
        <p:nvPicPr>
          <p:cNvPr id="7" name="Picture 6" descr="A picture containing colorfulness, screenshot, blue, art&#10;&#10;Description automatically generated">
            <a:extLst>
              <a:ext uri="{FF2B5EF4-FFF2-40B4-BE49-F238E27FC236}">
                <a16:creationId xmlns:a16="http://schemas.microsoft.com/office/drawing/2014/main" id="{1FEC84CA-DA97-6A65-CBB0-E667CA7CE2B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36" t="51867" r="-1" b="34548"/>
          <a:stretch/>
        </p:blipFill>
        <p:spPr>
          <a:xfrm>
            <a:off x="2491186" y="6038850"/>
            <a:ext cx="9702405" cy="831655"/>
          </a:xfrm>
          <a:prstGeom prst="rect">
            <a:avLst/>
          </a:prstGeom>
        </p:spPr>
      </p:pic>
      <p:sp>
        <p:nvSpPr>
          <p:cNvPr id="12" name="Content Placeholder 2">
            <a:extLst>
              <a:ext uri="{FF2B5EF4-FFF2-40B4-BE49-F238E27FC236}">
                <a16:creationId xmlns:a16="http://schemas.microsoft.com/office/drawing/2014/main" id="{06145780-6497-E810-CEF6-FAC4E6100ED4}"/>
              </a:ext>
            </a:extLst>
          </p:cNvPr>
          <p:cNvSpPr>
            <a:spLocks noGrp="1"/>
          </p:cNvSpPr>
          <p:nvPr>
            <p:ph sz="half" idx="10" hasCustomPrompt="1"/>
          </p:nvPr>
        </p:nvSpPr>
        <p:spPr>
          <a:xfrm>
            <a:off x="6306047" y="1103918"/>
            <a:ext cx="5158828" cy="4738083"/>
          </a:xfrm>
          <a:prstGeom prst="rect">
            <a:avLst/>
          </a:prstGeom>
        </p:spPr>
        <p:txBody>
          <a:bodyPr>
            <a:normAutofit/>
          </a:bodyPr>
          <a:lstStyle>
            <a:lvl1pPr marL="171450" indent="-171450">
              <a:lnSpc>
                <a:spcPct val="100000"/>
              </a:lnSpc>
              <a:spcBef>
                <a:spcPts val="1100"/>
              </a:spcBef>
              <a:buClr>
                <a:schemeClr val="accent1"/>
              </a:buClr>
              <a:buSzPct val="115000"/>
              <a:buFont typeface="Arial" panose="020B0604020202020204" pitchFamily="34" charset="0"/>
              <a:buChar char="•"/>
              <a:defRPr sz="1600"/>
            </a:lvl1pPr>
            <a:lvl2pPr>
              <a:lnSpc>
                <a:spcPct val="100000"/>
              </a:lnSpc>
              <a:defRPr sz="1400"/>
            </a:lvl2pPr>
            <a:lvl3pPr>
              <a:lnSpc>
                <a:spcPct val="100000"/>
              </a:lnSpc>
              <a:defRPr sz="1200"/>
            </a:lvl3pPr>
            <a:lvl4pPr>
              <a:defRPr sz="1200"/>
            </a:lvl4pPr>
            <a:lvl5pPr>
              <a:defRPr sz="1200"/>
            </a:lvl5pPr>
          </a:lstStyle>
          <a:p>
            <a:pPr lvl="0"/>
            <a:r>
              <a:rPr lang="en-US" dirty="0"/>
              <a:t>Level 1</a:t>
            </a:r>
          </a:p>
          <a:p>
            <a:pPr lvl="1"/>
            <a:r>
              <a:rPr lang="en-US" dirty="0"/>
              <a:t>Level 2</a:t>
            </a:r>
          </a:p>
          <a:p>
            <a:pPr lvl="2"/>
            <a:r>
              <a:rPr lang="en-US" dirty="0"/>
              <a:t>Level 3</a:t>
            </a:r>
          </a:p>
        </p:txBody>
      </p:sp>
      <p:sp>
        <p:nvSpPr>
          <p:cNvPr id="15" name="Title Placeholder 1">
            <a:extLst>
              <a:ext uri="{FF2B5EF4-FFF2-40B4-BE49-F238E27FC236}">
                <a16:creationId xmlns:a16="http://schemas.microsoft.com/office/drawing/2014/main" id="{9916430D-CC4B-1CCA-2F0C-D3C97FB7A623}"/>
              </a:ext>
            </a:extLst>
          </p:cNvPr>
          <p:cNvSpPr>
            <a:spLocks noGrp="1"/>
          </p:cNvSpPr>
          <p:nvPr>
            <p:ph type="title" hasCustomPrompt="1"/>
          </p:nvPr>
        </p:nvSpPr>
        <p:spPr>
          <a:xfrm>
            <a:off x="727126" y="393066"/>
            <a:ext cx="10737746" cy="482367"/>
          </a:xfrm>
          <a:prstGeom prst="rect">
            <a:avLst/>
          </a:prstGeom>
        </p:spPr>
        <p:txBody>
          <a:bodyPr vert="horz" lIns="91440" tIns="45720" rIns="91440" bIns="45720" rtlCol="0" anchor="ctr">
            <a:normAutofit/>
          </a:bodyPr>
          <a:lstStyle>
            <a:lvl1pPr>
              <a:defRPr sz="2750">
                <a:latin typeface="+mj-lt"/>
              </a:defRPr>
            </a:lvl1pPr>
          </a:lstStyle>
          <a:p>
            <a:r>
              <a:rPr lang="en-US" dirty="0"/>
              <a:t>Click to edit title</a:t>
            </a:r>
          </a:p>
        </p:txBody>
      </p:sp>
      <p:sp>
        <p:nvSpPr>
          <p:cNvPr id="5" name="TextBox 4">
            <a:extLst>
              <a:ext uri="{FF2B5EF4-FFF2-40B4-BE49-F238E27FC236}">
                <a16:creationId xmlns:a16="http://schemas.microsoft.com/office/drawing/2014/main" id="{2FAB73A6-3F7A-55C3-A00F-B5B9F8EF2596}"/>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bg1"/>
                </a:solidFill>
              </a:rPr>
              <a:pPr algn="r"/>
              <a:t>‹#›</a:t>
            </a:fld>
            <a:endParaRPr lang="en-FI" sz="900" dirty="0">
              <a:solidFill>
                <a:schemeClr val="bg1"/>
              </a:solidFill>
            </a:endParaRPr>
          </a:p>
        </p:txBody>
      </p:sp>
      <p:sp>
        <p:nvSpPr>
          <p:cNvPr id="6" name="TextBox 5">
            <a:extLst>
              <a:ext uri="{FF2B5EF4-FFF2-40B4-BE49-F238E27FC236}">
                <a16:creationId xmlns:a16="http://schemas.microsoft.com/office/drawing/2014/main" id="{8D78EB97-C628-DC55-A2CE-30D7D8C0C84F}"/>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C0D5C508-155F-4878-ADF3-3E121551D871}" type="datetime1">
              <a:rPr lang="en-GB" sz="900" smtClean="0">
                <a:solidFill>
                  <a:schemeClr val="bg1"/>
                </a:solidFill>
              </a:rPr>
              <a:t>10/10/2025</a:t>
            </a:fld>
            <a:endParaRPr lang="en-FI" sz="900" dirty="0">
              <a:solidFill>
                <a:schemeClr val="bg1"/>
              </a:solidFill>
            </a:endParaRPr>
          </a:p>
        </p:txBody>
      </p:sp>
      <p:pic>
        <p:nvPicPr>
          <p:cNvPr id="14" name="Picture 13" descr="A picture containing colorfulness, screenshot, blue, art&#10;&#10;Description automatically generated">
            <a:extLst>
              <a:ext uri="{FF2B5EF4-FFF2-40B4-BE49-F238E27FC236}">
                <a16:creationId xmlns:a16="http://schemas.microsoft.com/office/drawing/2014/main" id="{787D198C-7AA0-6842-40D3-BD27717C4166}"/>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7990" t="58485" r="54946" b="15861"/>
          <a:stretch/>
        </p:blipFill>
        <p:spPr>
          <a:xfrm>
            <a:off x="-19055" y="6038850"/>
            <a:ext cx="364954" cy="831655"/>
          </a:xfrm>
          <a:prstGeom prst="rect">
            <a:avLst/>
          </a:prstGeom>
        </p:spPr>
      </p:pic>
      <p:sp>
        <p:nvSpPr>
          <p:cNvPr id="17" name="Content Placeholder 2">
            <a:extLst>
              <a:ext uri="{FF2B5EF4-FFF2-40B4-BE49-F238E27FC236}">
                <a16:creationId xmlns:a16="http://schemas.microsoft.com/office/drawing/2014/main" id="{0581DBF5-4A29-787F-B37A-CAD73014B7F2}"/>
              </a:ext>
            </a:extLst>
          </p:cNvPr>
          <p:cNvSpPr>
            <a:spLocks noGrp="1"/>
          </p:cNvSpPr>
          <p:nvPr>
            <p:ph sz="half" idx="1" hasCustomPrompt="1"/>
          </p:nvPr>
        </p:nvSpPr>
        <p:spPr>
          <a:xfrm>
            <a:off x="727127" y="1094220"/>
            <a:ext cx="5158827" cy="4747780"/>
          </a:xfrm>
          <a:prstGeom prst="rect">
            <a:avLst/>
          </a:prstGeom>
        </p:spPr>
        <p:txBody>
          <a:bodyPr>
            <a:normAutofit/>
          </a:bodyPr>
          <a:lstStyle>
            <a:lvl1pPr marL="171450" indent="-171450">
              <a:lnSpc>
                <a:spcPct val="100000"/>
              </a:lnSpc>
              <a:spcBef>
                <a:spcPts val="1100"/>
              </a:spcBef>
              <a:buClr>
                <a:schemeClr val="accent1"/>
              </a:buClr>
              <a:buSzPct val="115000"/>
              <a:buFont typeface="Arial" panose="020B0604020202020204" pitchFamily="34" charset="0"/>
              <a:buChar char="•"/>
              <a:defRPr sz="1600"/>
            </a:lvl1pPr>
            <a:lvl2pPr>
              <a:lnSpc>
                <a:spcPct val="100000"/>
              </a:lnSpc>
              <a:defRPr sz="1400"/>
            </a:lvl2pPr>
            <a:lvl3pPr>
              <a:lnSpc>
                <a:spcPct val="100000"/>
              </a:lnSpc>
              <a:defRPr sz="1200"/>
            </a:lvl3pPr>
            <a:lvl4pPr>
              <a:defRPr sz="1200"/>
            </a:lvl4pPr>
            <a:lvl5pPr>
              <a:defRPr sz="1200"/>
            </a:lvl5pPr>
          </a:lstStyle>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830189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ntent - Two columns, headers">
    <p:spTree>
      <p:nvGrpSpPr>
        <p:cNvPr id="1" name=""/>
        <p:cNvGrpSpPr/>
        <p:nvPr/>
      </p:nvGrpSpPr>
      <p:grpSpPr>
        <a:xfrm>
          <a:off x="0" y="0"/>
          <a:ext cx="0" cy="0"/>
          <a:chOff x="0" y="0"/>
          <a:chExt cx="0" cy="0"/>
        </a:xfrm>
      </p:grpSpPr>
      <p:pic>
        <p:nvPicPr>
          <p:cNvPr id="7" name="Picture 6" descr="A picture containing colorfulness, screenshot, blue, art&#10;&#10;Description automatically generated">
            <a:extLst>
              <a:ext uri="{FF2B5EF4-FFF2-40B4-BE49-F238E27FC236}">
                <a16:creationId xmlns:a16="http://schemas.microsoft.com/office/drawing/2014/main" id="{1FEC84CA-DA97-6A65-CBB0-E667CA7CE2B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36" t="51867" r="-1" b="34548"/>
          <a:stretch/>
        </p:blipFill>
        <p:spPr>
          <a:xfrm>
            <a:off x="2491186" y="6038850"/>
            <a:ext cx="9702405" cy="831655"/>
          </a:xfrm>
          <a:prstGeom prst="rect">
            <a:avLst/>
          </a:prstGeom>
        </p:spPr>
      </p:pic>
      <p:sp>
        <p:nvSpPr>
          <p:cNvPr id="12" name="Content Placeholder 2">
            <a:extLst>
              <a:ext uri="{FF2B5EF4-FFF2-40B4-BE49-F238E27FC236}">
                <a16:creationId xmlns:a16="http://schemas.microsoft.com/office/drawing/2014/main" id="{06145780-6497-E810-CEF6-FAC4E6100ED4}"/>
              </a:ext>
            </a:extLst>
          </p:cNvPr>
          <p:cNvSpPr>
            <a:spLocks noGrp="1"/>
          </p:cNvSpPr>
          <p:nvPr>
            <p:ph sz="half" idx="10" hasCustomPrompt="1"/>
          </p:nvPr>
        </p:nvSpPr>
        <p:spPr>
          <a:xfrm>
            <a:off x="6306047" y="1371600"/>
            <a:ext cx="5158828" cy="4470400"/>
          </a:xfrm>
          <a:prstGeom prst="rect">
            <a:avLst/>
          </a:prstGeom>
        </p:spPr>
        <p:txBody>
          <a:bodyPr>
            <a:normAutofit/>
          </a:bodyPr>
          <a:lstStyle>
            <a:lvl1pPr marL="171450" indent="-171450">
              <a:lnSpc>
                <a:spcPct val="100000"/>
              </a:lnSpc>
              <a:spcBef>
                <a:spcPts val="1100"/>
              </a:spcBef>
              <a:buClr>
                <a:schemeClr val="accent1"/>
              </a:buClr>
              <a:buSzPct val="115000"/>
              <a:buFont typeface="Arial" panose="020B0604020202020204" pitchFamily="34" charset="0"/>
              <a:buChar char="•"/>
              <a:defRPr sz="1600"/>
            </a:lvl1pPr>
            <a:lvl2pPr>
              <a:lnSpc>
                <a:spcPct val="100000"/>
              </a:lnSpc>
              <a:defRPr sz="1400"/>
            </a:lvl2pPr>
            <a:lvl3pPr>
              <a:lnSpc>
                <a:spcPct val="100000"/>
              </a:lnSpc>
              <a:defRPr sz="1200"/>
            </a:lvl3pPr>
            <a:lvl4pPr>
              <a:defRPr sz="1200"/>
            </a:lvl4pPr>
            <a:lvl5pPr>
              <a:defRPr sz="1200"/>
            </a:lvl5pPr>
          </a:lstStyle>
          <a:p>
            <a:pPr lvl="0"/>
            <a:r>
              <a:rPr lang="en-US" dirty="0"/>
              <a:t>Level 1</a:t>
            </a:r>
          </a:p>
          <a:p>
            <a:pPr lvl="1"/>
            <a:r>
              <a:rPr lang="en-US" dirty="0"/>
              <a:t>Level 2</a:t>
            </a:r>
          </a:p>
          <a:p>
            <a:pPr lvl="2"/>
            <a:r>
              <a:rPr lang="en-US" dirty="0"/>
              <a:t>Level 3</a:t>
            </a:r>
          </a:p>
        </p:txBody>
      </p:sp>
      <p:sp>
        <p:nvSpPr>
          <p:cNvPr id="15" name="Title Placeholder 1">
            <a:extLst>
              <a:ext uri="{FF2B5EF4-FFF2-40B4-BE49-F238E27FC236}">
                <a16:creationId xmlns:a16="http://schemas.microsoft.com/office/drawing/2014/main" id="{9916430D-CC4B-1CCA-2F0C-D3C97FB7A623}"/>
              </a:ext>
            </a:extLst>
          </p:cNvPr>
          <p:cNvSpPr>
            <a:spLocks noGrp="1"/>
          </p:cNvSpPr>
          <p:nvPr>
            <p:ph type="title" hasCustomPrompt="1"/>
          </p:nvPr>
        </p:nvSpPr>
        <p:spPr>
          <a:xfrm>
            <a:off x="727126" y="393066"/>
            <a:ext cx="10737746" cy="482367"/>
          </a:xfrm>
          <a:prstGeom prst="rect">
            <a:avLst/>
          </a:prstGeom>
        </p:spPr>
        <p:txBody>
          <a:bodyPr vert="horz" lIns="91440" tIns="45720" rIns="91440" bIns="45720" rtlCol="0" anchor="ctr">
            <a:normAutofit/>
          </a:bodyPr>
          <a:lstStyle>
            <a:lvl1pPr>
              <a:defRPr sz="2750">
                <a:latin typeface="+mj-lt"/>
              </a:defRPr>
            </a:lvl1pPr>
          </a:lstStyle>
          <a:p>
            <a:r>
              <a:rPr lang="en-US" dirty="0"/>
              <a:t>Click to edit title</a:t>
            </a:r>
          </a:p>
        </p:txBody>
      </p:sp>
      <p:sp>
        <p:nvSpPr>
          <p:cNvPr id="5" name="TextBox 4">
            <a:extLst>
              <a:ext uri="{FF2B5EF4-FFF2-40B4-BE49-F238E27FC236}">
                <a16:creationId xmlns:a16="http://schemas.microsoft.com/office/drawing/2014/main" id="{2FAB73A6-3F7A-55C3-A00F-B5B9F8EF2596}"/>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bg1"/>
                </a:solidFill>
              </a:rPr>
              <a:pPr algn="r"/>
              <a:t>‹#›</a:t>
            </a:fld>
            <a:endParaRPr lang="en-FI" sz="900" dirty="0">
              <a:solidFill>
                <a:schemeClr val="bg1"/>
              </a:solidFill>
            </a:endParaRPr>
          </a:p>
        </p:txBody>
      </p:sp>
      <p:sp>
        <p:nvSpPr>
          <p:cNvPr id="6" name="TextBox 5">
            <a:extLst>
              <a:ext uri="{FF2B5EF4-FFF2-40B4-BE49-F238E27FC236}">
                <a16:creationId xmlns:a16="http://schemas.microsoft.com/office/drawing/2014/main" id="{8D78EB97-C628-DC55-A2CE-30D7D8C0C84F}"/>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6793C6BA-0892-44DA-8D6A-88AB3D57470E}" type="datetime1">
              <a:rPr lang="en-GB" sz="900" smtClean="0">
                <a:solidFill>
                  <a:schemeClr val="bg1"/>
                </a:solidFill>
              </a:rPr>
              <a:t>10/10/2025</a:t>
            </a:fld>
            <a:endParaRPr lang="en-FI" sz="900" dirty="0">
              <a:solidFill>
                <a:schemeClr val="bg1"/>
              </a:solidFill>
            </a:endParaRPr>
          </a:p>
        </p:txBody>
      </p:sp>
      <p:pic>
        <p:nvPicPr>
          <p:cNvPr id="14" name="Picture 13" descr="A picture containing colorfulness, screenshot, blue, art&#10;&#10;Description automatically generated">
            <a:extLst>
              <a:ext uri="{FF2B5EF4-FFF2-40B4-BE49-F238E27FC236}">
                <a16:creationId xmlns:a16="http://schemas.microsoft.com/office/drawing/2014/main" id="{787D198C-7AA0-6842-40D3-BD27717C4166}"/>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7990" t="58485" r="54946" b="15861"/>
          <a:stretch/>
        </p:blipFill>
        <p:spPr>
          <a:xfrm>
            <a:off x="-19055" y="6038850"/>
            <a:ext cx="364954" cy="831655"/>
          </a:xfrm>
          <a:prstGeom prst="rect">
            <a:avLst/>
          </a:prstGeom>
        </p:spPr>
      </p:pic>
      <p:sp>
        <p:nvSpPr>
          <p:cNvPr id="17" name="Content Placeholder 2">
            <a:extLst>
              <a:ext uri="{FF2B5EF4-FFF2-40B4-BE49-F238E27FC236}">
                <a16:creationId xmlns:a16="http://schemas.microsoft.com/office/drawing/2014/main" id="{0581DBF5-4A29-787F-B37A-CAD73014B7F2}"/>
              </a:ext>
            </a:extLst>
          </p:cNvPr>
          <p:cNvSpPr>
            <a:spLocks noGrp="1"/>
          </p:cNvSpPr>
          <p:nvPr>
            <p:ph sz="half" idx="1" hasCustomPrompt="1"/>
          </p:nvPr>
        </p:nvSpPr>
        <p:spPr>
          <a:xfrm>
            <a:off x="727127" y="1371600"/>
            <a:ext cx="5158827" cy="4470400"/>
          </a:xfrm>
          <a:prstGeom prst="rect">
            <a:avLst/>
          </a:prstGeom>
        </p:spPr>
        <p:txBody>
          <a:bodyPr>
            <a:normAutofit/>
          </a:bodyPr>
          <a:lstStyle>
            <a:lvl1pPr marL="171450" indent="-171450">
              <a:lnSpc>
                <a:spcPct val="100000"/>
              </a:lnSpc>
              <a:spcBef>
                <a:spcPts val="1100"/>
              </a:spcBef>
              <a:buClr>
                <a:schemeClr val="accent1"/>
              </a:buClr>
              <a:buSzPct val="115000"/>
              <a:buFont typeface="Arial" panose="020B0604020202020204" pitchFamily="34" charset="0"/>
              <a:buChar char="•"/>
              <a:defRPr sz="1600"/>
            </a:lvl1pPr>
            <a:lvl2pPr>
              <a:lnSpc>
                <a:spcPct val="100000"/>
              </a:lnSpc>
              <a:defRPr sz="1400"/>
            </a:lvl2pPr>
            <a:lvl3pPr>
              <a:lnSpc>
                <a:spcPct val="100000"/>
              </a:lnSpc>
              <a:defRPr sz="1200"/>
            </a:lvl3pPr>
            <a:lvl4pPr>
              <a:defRPr sz="1200"/>
            </a:lvl4pPr>
            <a:lvl5pPr>
              <a:defRPr sz="1200"/>
            </a:lvl5pPr>
          </a:lstStyle>
          <a:p>
            <a:pPr lvl="0"/>
            <a:r>
              <a:rPr lang="en-US" dirty="0"/>
              <a:t>Level 1</a:t>
            </a:r>
          </a:p>
          <a:p>
            <a:pPr lvl="1"/>
            <a:r>
              <a:rPr lang="en-US" dirty="0"/>
              <a:t>Level 2</a:t>
            </a:r>
          </a:p>
          <a:p>
            <a:pPr lvl="2"/>
            <a:r>
              <a:rPr lang="en-US" dirty="0"/>
              <a:t>Level 3</a:t>
            </a:r>
          </a:p>
        </p:txBody>
      </p:sp>
      <p:sp>
        <p:nvSpPr>
          <p:cNvPr id="2" name="Text Placeholder 12">
            <a:extLst>
              <a:ext uri="{FF2B5EF4-FFF2-40B4-BE49-F238E27FC236}">
                <a16:creationId xmlns:a16="http://schemas.microsoft.com/office/drawing/2014/main" id="{FCA2E33F-BB75-9553-FD0A-4E76525AE985}"/>
              </a:ext>
            </a:extLst>
          </p:cNvPr>
          <p:cNvSpPr>
            <a:spLocks noGrp="1"/>
          </p:cNvSpPr>
          <p:nvPr>
            <p:ph type="body" sz="quarter" idx="11" hasCustomPrompt="1"/>
          </p:nvPr>
        </p:nvSpPr>
        <p:spPr>
          <a:xfrm>
            <a:off x="727390" y="1022308"/>
            <a:ext cx="5158564" cy="349293"/>
          </a:xfrm>
          <a:prstGeom prst="rect">
            <a:avLst/>
          </a:prstGeom>
        </p:spPr>
        <p:txBody>
          <a:bodyPr>
            <a:normAutofit/>
          </a:bodyPr>
          <a:lstStyle>
            <a:lvl1pPr>
              <a:spcBef>
                <a:spcPts val="0"/>
              </a:spcBef>
              <a:defRPr sz="1600" b="1">
                <a:solidFill>
                  <a:schemeClr val="accent1"/>
                </a:solidFill>
                <a:latin typeface="+mj-lt"/>
                <a:cs typeface="Arial" panose="020B0604020202020204" pitchFamily="34" charset="0"/>
              </a:defRPr>
            </a:lvl1pPr>
          </a:lstStyle>
          <a:p>
            <a:pPr lvl="0"/>
            <a:r>
              <a:rPr lang="en-US" dirty="0"/>
              <a:t>Click to edit header</a:t>
            </a:r>
          </a:p>
        </p:txBody>
      </p:sp>
      <p:sp>
        <p:nvSpPr>
          <p:cNvPr id="3" name="Text Placeholder 12">
            <a:extLst>
              <a:ext uri="{FF2B5EF4-FFF2-40B4-BE49-F238E27FC236}">
                <a16:creationId xmlns:a16="http://schemas.microsoft.com/office/drawing/2014/main" id="{13CFC175-A8BA-72BA-59A3-2F0194992D66}"/>
              </a:ext>
            </a:extLst>
          </p:cNvPr>
          <p:cNvSpPr>
            <a:spLocks noGrp="1"/>
          </p:cNvSpPr>
          <p:nvPr>
            <p:ph type="body" sz="quarter" idx="12" hasCustomPrompt="1"/>
          </p:nvPr>
        </p:nvSpPr>
        <p:spPr>
          <a:xfrm>
            <a:off x="6306047" y="1022308"/>
            <a:ext cx="5158564" cy="349293"/>
          </a:xfrm>
          <a:prstGeom prst="rect">
            <a:avLst/>
          </a:prstGeom>
        </p:spPr>
        <p:txBody>
          <a:bodyPr>
            <a:normAutofit/>
          </a:bodyPr>
          <a:lstStyle>
            <a:lvl1pPr>
              <a:spcBef>
                <a:spcPts val="0"/>
              </a:spcBef>
              <a:defRPr sz="1600" b="1">
                <a:solidFill>
                  <a:schemeClr val="accent1"/>
                </a:solidFill>
                <a:latin typeface="+mj-lt"/>
                <a:cs typeface="Arial" panose="020B0604020202020204" pitchFamily="34" charset="0"/>
              </a:defRPr>
            </a:lvl1pPr>
          </a:lstStyle>
          <a:p>
            <a:pPr lvl="0"/>
            <a:r>
              <a:rPr lang="en-US" dirty="0"/>
              <a:t>Click to edit header</a:t>
            </a:r>
          </a:p>
        </p:txBody>
      </p:sp>
    </p:spTree>
    <p:extLst>
      <p:ext uri="{BB962C8B-B14F-4D97-AF65-F5344CB8AC3E}">
        <p14:creationId xmlns:p14="http://schemas.microsoft.com/office/powerpoint/2010/main" val="226651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ntent - One column">
    <p:spTree>
      <p:nvGrpSpPr>
        <p:cNvPr id="1" name=""/>
        <p:cNvGrpSpPr/>
        <p:nvPr/>
      </p:nvGrpSpPr>
      <p:grpSpPr>
        <a:xfrm>
          <a:off x="0" y="0"/>
          <a:ext cx="0" cy="0"/>
          <a:chOff x="0" y="0"/>
          <a:chExt cx="0" cy="0"/>
        </a:xfrm>
      </p:grpSpPr>
      <p:pic>
        <p:nvPicPr>
          <p:cNvPr id="4" name="Picture 3" descr="A picture containing colorfulness, screenshot, blue, art&#10;&#10;Description automatically generated">
            <a:extLst>
              <a:ext uri="{FF2B5EF4-FFF2-40B4-BE49-F238E27FC236}">
                <a16:creationId xmlns:a16="http://schemas.microsoft.com/office/drawing/2014/main" id="{77D5AFCC-3162-DC66-8475-D8EDEC07992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36" t="51867" r="-1" b="34548"/>
          <a:stretch/>
        </p:blipFill>
        <p:spPr>
          <a:xfrm>
            <a:off x="2491186" y="6038850"/>
            <a:ext cx="9702405" cy="831655"/>
          </a:xfrm>
          <a:prstGeom prst="rect">
            <a:avLst/>
          </a:prstGeom>
        </p:spPr>
      </p:pic>
      <p:pic>
        <p:nvPicPr>
          <p:cNvPr id="5" name="Picture 4" descr="A picture containing colorfulness, screenshot, blue, art&#10;&#10;Description automatically generated">
            <a:extLst>
              <a:ext uri="{FF2B5EF4-FFF2-40B4-BE49-F238E27FC236}">
                <a16:creationId xmlns:a16="http://schemas.microsoft.com/office/drawing/2014/main" id="{1895D015-FD35-1503-E0B7-96EE7DA857F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7990" t="58485" r="54946" b="15861"/>
          <a:stretch/>
        </p:blipFill>
        <p:spPr>
          <a:xfrm>
            <a:off x="-19055" y="6038850"/>
            <a:ext cx="364954" cy="831655"/>
          </a:xfrm>
          <a:prstGeom prst="rect">
            <a:avLst/>
          </a:prstGeom>
        </p:spPr>
      </p:pic>
      <p:sp>
        <p:nvSpPr>
          <p:cNvPr id="8" name="Title Placeholder 1">
            <a:extLst>
              <a:ext uri="{FF2B5EF4-FFF2-40B4-BE49-F238E27FC236}">
                <a16:creationId xmlns:a16="http://schemas.microsoft.com/office/drawing/2014/main" id="{D899C450-791F-715A-08A7-676358B379ED}"/>
              </a:ext>
            </a:extLst>
          </p:cNvPr>
          <p:cNvSpPr>
            <a:spLocks noGrp="1"/>
          </p:cNvSpPr>
          <p:nvPr>
            <p:ph type="title" hasCustomPrompt="1"/>
          </p:nvPr>
        </p:nvSpPr>
        <p:spPr>
          <a:xfrm>
            <a:off x="727127" y="393066"/>
            <a:ext cx="10405735" cy="482367"/>
          </a:xfrm>
          <a:prstGeom prst="rect">
            <a:avLst/>
          </a:prstGeom>
        </p:spPr>
        <p:txBody>
          <a:bodyPr vert="horz" lIns="91440" tIns="45720" rIns="91440" bIns="45720" rtlCol="0" anchor="ctr">
            <a:normAutofit/>
          </a:bodyPr>
          <a:lstStyle>
            <a:lvl1pPr>
              <a:defRPr sz="2750">
                <a:latin typeface="+mj-lt"/>
              </a:defRPr>
            </a:lvl1pPr>
          </a:lstStyle>
          <a:p>
            <a:r>
              <a:rPr lang="en-US" dirty="0"/>
              <a:t>Click to edit title</a:t>
            </a:r>
          </a:p>
        </p:txBody>
      </p:sp>
      <p:sp>
        <p:nvSpPr>
          <p:cNvPr id="9" name="Content Placeholder 2">
            <a:extLst>
              <a:ext uri="{FF2B5EF4-FFF2-40B4-BE49-F238E27FC236}">
                <a16:creationId xmlns:a16="http://schemas.microsoft.com/office/drawing/2014/main" id="{1A12C5C4-F985-1699-2BDE-64EE4ECE5F91}"/>
              </a:ext>
            </a:extLst>
          </p:cNvPr>
          <p:cNvSpPr>
            <a:spLocks noGrp="1"/>
          </p:cNvSpPr>
          <p:nvPr>
            <p:ph sz="half" idx="1" hasCustomPrompt="1"/>
          </p:nvPr>
        </p:nvSpPr>
        <p:spPr>
          <a:xfrm>
            <a:off x="727127" y="1043419"/>
            <a:ext cx="10405735" cy="4798581"/>
          </a:xfrm>
          <a:prstGeom prst="rect">
            <a:avLst/>
          </a:prstGeom>
        </p:spPr>
        <p:txBody>
          <a:bodyPr>
            <a:normAutofit/>
          </a:bodyPr>
          <a:lstStyle>
            <a:lvl1pPr marL="171450" indent="-171450">
              <a:lnSpc>
                <a:spcPct val="100000"/>
              </a:lnSpc>
              <a:spcBef>
                <a:spcPts val="1400"/>
              </a:spcBef>
              <a:buClr>
                <a:schemeClr val="accent1"/>
              </a:buClr>
              <a:buSzPct val="115000"/>
              <a:buFont typeface="Arial" panose="020B0604020202020204" pitchFamily="34" charset="0"/>
              <a:buChar char="•"/>
              <a:defRPr sz="1900"/>
            </a:lvl1pPr>
            <a:lvl2pPr>
              <a:lnSpc>
                <a:spcPct val="100000"/>
              </a:lnSpc>
              <a:defRPr sz="1600"/>
            </a:lvl2pPr>
            <a:lvl3pPr>
              <a:lnSpc>
                <a:spcPct val="100000"/>
              </a:lnSpc>
              <a:defRPr sz="1400"/>
            </a:lvl3pPr>
            <a:lvl4pPr>
              <a:defRPr sz="1200"/>
            </a:lvl4pPr>
            <a:lvl5pPr>
              <a:defRPr sz="1200"/>
            </a:lvl5pPr>
          </a:lstStyle>
          <a:p>
            <a:pPr lvl="0"/>
            <a:r>
              <a:rPr lang="en-US" dirty="0"/>
              <a:t>Level 1</a:t>
            </a:r>
          </a:p>
          <a:p>
            <a:pPr lvl="1"/>
            <a:r>
              <a:rPr lang="en-US" dirty="0"/>
              <a:t>Level 2</a:t>
            </a:r>
          </a:p>
          <a:p>
            <a:pPr lvl="2"/>
            <a:r>
              <a:rPr lang="en-US" dirty="0"/>
              <a:t>Level 3</a:t>
            </a:r>
          </a:p>
        </p:txBody>
      </p:sp>
      <p:sp>
        <p:nvSpPr>
          <p:cNvPr id="3" name="TextBox 2">
            <a:extLst>
              <a:ext uri="{FF2B5EF4-FFF2-40B4-BE49-F238E27FC236}">
                <a16:creationId xmlns:a16="http://schemas.microsoft.com/office/drawing/2014/main" id="{AAF42437-743E-8460-4EB1-1404E1DF8C58}"/>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bg1"/>
                </a:solidFill>
              </a:rPr>
              <a:pPr algn="r"/>
              <a:t>‹#›</a:t>
            </a:fld>
            <a:endParaRPr lang="en-FI" sz="900" dirty="0">
              <a:solidFill>
                <a:schemeClr val="bg1"/>
              </a:solidFill>
            </a:endParaRPr>
          </a:p>
        </p:txBody>
      </p:sp>
      <p:sp>
        <p:nvSpPr>
          <p:cNvPr id="6" name="TextBox 5">
            <a:extLst>
              <a:ext uri="{FF2B5EF4-FFF2-40B4-BE49-F238E27FC236}">
                <a16:creationId xmlns:a16="http://schemas.microsoft.com/office/drawing/2014/main" id="{EC13CAF7-E93F-9249-5872-8A5F1646DB07}"/>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45A5927A-CB79-4772-8E5F-52D655178D0A}" type="datetime1">
              <a:rPr lang="en-GB" sz="900" smtClean="0">
                <a:solidFill>
                  <a:schemeClr val="bg1"/>
                </a:solidFill>
              </a:rPr>
              <a:t>10/10/2025</a:t>
            </a:fld>
            <a:endParaRPr lang="en-FI" sz="900" dirty="0">
              <a:solidFill>
                <a:schemeClr val="bg1"/>
              </a:solidFill>
            </a:endParaRPr>
          </a:p>
        </p:txBody>
      </p:sp>
    </p:spTree>
    <p:extLst>
      <p:ext uri="{BB962C8B-B14F-4D97-AF65-F5344CB8AC3E}">
        <p14:creationId xmlns:p14="http://schemas.microsoft.com/office/powerpoint/2010/main" val="3790643502"/>
      </p:ext>
    </p:extLst>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ntent - Subtitle, one column">
    <p:spTree>
      <p:nvGrpSpPr>
        <p:cNvPr id="1" name=""/>
        <p:cNvGrpSpPr/>
        <p:nvPr/>
      </p:nvGrpSpPr>
      <p:grpSpPr>
        <a:xfrm>
          <a:off x="0" y="0"/>
          <a:ext cx="0" cy="0"/>
          <a:chOff x="0" y="0"/>
          <a:chExt cx="0" cy="0"/>
        </a:xfrm>
      </p:grpSpPr>
      <p:pic>
        <p:nvPicPr>
          <p:cNvPr id="4" name="Picture 3" descr="A picture containing colorfulness, screenshot, blue, art&#10;&#10;Description automatically generated">
            <a:extLst>
              <a:ext uri="{FF2B5EF4-FFF2-40B4-BE49-F238E27FC236}">
                <a16:creationId xmlns:a16="http://schemas.microsoft.com/office/drawing/2014/main" id="{829BE249-C610-4B26-B07B-0BCF34574F2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36" t="51867" r="-1" b="34548"/>
          <a:stretch/>
        </p:blipFill>
        <p:spPr>
          <a:xfrm>
            <a:off x="2491186" y="6038850"/>
            <a:ext cx="9702405" cy="831655"/>
          </a:xfrm>
          <a:prstGeom prst="rect">
            <a:avLst/>
          </a:prstGeom>
        </p:spPr>
      </p:pic>
      <p:pic>
        <p:nvPicPr>
          <p:cNvPr id="5" name="Picture 4" descr="A picture containing colorfulness, screenshot, blue, art&#10;&#10;Description automatically generated">
            <a:extLst>
              <a:ext uri="{FF2B5EF4-FFF2-40B4-BE49-F238E27FC236}">
                <a16:creationId xmlns:a16="http://schemas.microsoft.com/office/drawing/2014/main" id="{AAF06741-3059-E987-DE06-614633B5CCAE}"/>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7990" t="58485" r="54946" b="15861"/>
          <a:stretch/>
        </p:blipFill>
        <p:spPr>
          <a:xfrm>
            <a:off x="-19055" y="6038850"/>
            <a:ext cx="364954" cy="831655"/>
          </a:xfrm>
          <a:prstGeom prst="rect">
            <a:avLst/>
          </a:prstGeom>
        </p:spPr>
      </p:pic>
      <p:sp>
        <p:nvSpPr>
          <p:cNvPr id="14" name="Text Placeholder 12">
            <a:extLst>
              <a:ext uri="{FF2B5EF4-FFF2-40B4-BE49-F238E27FC236}">
                <a16:creationId xmlns:a16="http://schemas.microsoft.com/office/drawing/2014/main" id="{24F3EC9E-6E73-B44C-D709-68480A767F1C}"/>
              </a:ext>
            </a:extLst>
          </p:cNvPr>
          <p:cNvSpPr>
            <a:spLocks noGrp="1"/>
          </p:cNvSpPr>
          <p:nvPr>
            <p:ph type="body" sz="quarter" idx="10" hasCustomPrompt="1"/>
          </p:nvPr>
        </p:nvSpPr>
        <p:spPr>
          <a:xfrm>
            <a:off x="727389" y="1022308"/>
            <a:ext cx="10420027" cy="597350"/>
          </a:xfrm>
          <a:prstGeom prst="rect">
            <a:avLst/>
          </a:prstGeom>
        </p:spPr>
        <p:txBody>
          <a:bodyPr>
            <a:normAutofit/>
          </a:bodyPr>
          <a:lstStyle>
            <a:lvl1pPr>
              <a:spcBef>
                <a:spcPts val="0"/>
              </a:spcBef>
              <a:defRPr sz="2100" b="1">
                <a:solidFill>
                  <a:schemeClr val="accent1"/>
                </a:solidFill>
                <a:latin typeface="+mj-lt"/>
                <a:cs typeface="Arial" panose="020B0604020202020204" pitchFamily="34" charset="0"/>
              </a:defRPr>
            </a:lvl1pPr>
          </a:lstStyle>
          <a:p>
            <a:pPr lvl="0"/>
            <a:r>
              <a:rPr lang="en-US" dirty="0"/>
              <a:t>Click to edit subtitle</a:t>
            </a:r>
          </a:p>
        </p:txBody>
      </p:sp>
      <p:sp>
        <p:nvSpPr>
          <p:cNvPr id="18" name="Title Placeholder 1">
            <a:extLst>
              <a:ext uri="{FF2B5EF4-FFF2-40B4-BE49-F238E27FC236}">
                <a16:creationId xmlns:a16="http://schemas.microsoft.com/office/drawing/2014/main" id="{F3460A0C-C28E-0A82-58EF-CAB46741C5E6}"/>
              </a:ext>
            </a:extLst>
          </p:cNvPr>
          <p:cNvSpPr>
            <a:spLocks noGrp="1"/>
          </p:cNvSpPr>
          <p:nvPr>
            <p:ph type="title" hasCustomPrompt="1"/>
          </p:nvPr>
        </p:nvSpPr>
        <p:spPr>
          <a:xfrm>
            <a:off x="727127" y="393066"/>
            <a:ext cx="10420027" cy="482367"/>
          </a:xfrm>
          <a:prstGeom prst="rect">
            <a:avLst/>
          </a:prstGeom>
        </p:spPr>
        <p:txBody>
          <a:bodyPr vert="horz" lIns="91440" tIns="45720" rIns="91440" bIns="45720" rtlCol="0" anchor="ctr">
            <a:normAutofit/>
          </a:bodyPr>
          <a:lstStyle>
            <a:lvl1pPr>
              <a:defRPr sz="2750">
                <a:latin typeface="+mj-lt"/>
              </a:defRPr>
            </a:lvl1pPr>
          </a:lstStyle>
          <a:p>
            <a:r>
              <a:rPr lang="en-US" dirty="0"/>
              <a:t>Click to edit title</a:t>
            </a:r>
          </a:p>
        </p:txBody>
      </p:sp>
      <p:sp>
        <p:nvSpPr>
          <p:cNvPr id="3" name="TextBox 2">
            <a:extLst>
              <a:ext uri="{FF2B5EF4-FFF2-40B4-BE49-F238E27FC236}">
                <a16:creationId xmlns:a16="http://schemas.microsoft.com/office/drawing/2014/main" id="{6B9526B3-6F34-0736-E9BD-F261889BF7E8}"/>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bg1"/>
                </a:solidFill>
              </a:rPr>
              <a:pPr algn="r"/>
              <a:t>‹#›</a:t>
            </a:fld>
            <a:endParaRPr lang="en-FI" sz="900" dirty="0">
              <a:solidFill>
                <a:schemeClr val="bg1"/>
              </a:solidFill>
            </a:endParaRPr>
          </a:p>
        </p:txBody>
      </p:sp>
      <p:sp>
        <p:nvSpPr>
          <p:cNvPr id="6" name="TextBox 5">
            <a:extLst>
              <a:ext uri="{FF2B5EF4-FFF2-40B4-BE49-F238E27FC236}">
                <a16:creationId xmlns:a16="http://schemas.microsoft.com/office/drawing/2014/main" id="{86DDDDD0-AE41-BDA6-DFA5-393ACC304979}"/>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D713BBB9-AA0B-4EF0-B1ED-A7F82AFE9491}" type="datetime1">
              <a:rPr lang="en-GB" sz="900" smtClean="0">
                <a:solidFill>
                  <a:schemeClr val="bg1"/>
                </a:solidFill>
              </a:rPr>
              <a:t>10/10/2025</a:t>
            </a:fld>
            <a:endParaRPr lang="en-FI" sz="900" dirty="0">
              <a:solidFill>
                <a:schemeClr val="bg1"/>
              </a:solidFill>
            </a:endParaRPr>
          </a:p>
        </p:txBody>
      </p:sp>
      <p:sp>
        <p:nvSpPr>
          <p:cNvPr id="2" name="Content Placeholder 2">
            <a:extLst>
              <a:ext uri="{FF2B5EF4-FFF2-40B4-BE49-F238E27FC236}">
                <a16:creationId xmlns:a16="http://schemas.microsoft.com/office/drawing/2014/main" id="{22F1A7DF-2D38-3A02-38D6-29AF15F4D72A}"/>
              </a:ext>
            </a:extLst>
          </p:cNvPr>
          <p:cNvSpPr>
            <a:spLocks noGrp="1"/>
          </p:cNvSpPr>
          <p:nvPr>
            <p:ph sz="half" idx="1" hasCustomPrompt="1"/>
          </p:nvPr>
        </p:nvSpPr>
        <p:spPr>
          <a:xfrm>
            <a:off x="727127" y="1765072"/>
            <a:ext cx="10405735" cy="4070621"/>
          </a:xfrm>
          <a:prstGeom prst="rect">
            <a:avLst/>
          </a:prstGeom>
        </p:spPr>
        <p:txBody>
          <a:bodyPr>
            <a:normAutofit/>
          </a:bodyPr>
          <a:lstStyle>
            <a:lvl1pPr marL="171450" indent="-171450">
              <a:lnSpc>
                <a:spcPct val="100000"/>
              </a:lnSpc>
              <a:spcBef>
                <a:spcPts val="1400"/>
              </a:spcBef>
              <a:buClr>
                <a:schemeClr val="accent1"/>
              </a:buClr>
              <a:buSzPct val="115000"/>
              <a:buFont typeface="Arial" panose="020B0604020202020204" pitchFamily="34" charset="0"/>
              <a:buChar char="•"/>
              <a:defRPr sz="1900"/>
            </a:lvl1pPr>
            <a:lvl2pPr>
              <a:lnSpc>
                <a:spcPct val="100000"/>
              </a:lnSpc>
              <a:defRPr sz="1400"/>
            </a:lvl2pPr>
            <a:lvl3pPr>
              <a:lnSpc>
                <a:spcPct val="100000"/>
              </a:lnSpc>
              <a:defRPr sz="1200"/>
            </a:lvl3pPr>
            <a:lvl4pPr>
              <a:defRPr sz="1200"/>
            </a:lvl4pPr>
            <a:lvl5pPr>
              <a:defRPr sz="1200"/>
            </a:lvl5pPr>
          </a:lstStyle>
          <a:p>
            <a:pPr lvl="0"/>
            <a:r>
              <a:rPr lang="en-US" dirty="0"/>
              <a:t>Level 1</a:t>
            </a:r>
          </a:p>
          <a:p>
            <a:pPr lvl="1"/>
            <a:r>
              <a:rPr lang="en-US" dirty="0"/>
              <a:t>Level 2</a:t>
            </a:r>
          </a:p>
          <a:p>
            <a:pPr lvl="2"/>
            <a:r>
              <a:rPr lang="en-US" dirty="0"/>
              <a:t>Level 3</a:t>
            </a:r>
          </a:p>
          <a:p>
            <a:pPr lvl="1"/>
            <a:endParaRPr lang="en-US" dirty="0"/>
          </a:p>
        </p:txBody>
      </p:sp>
    </p:spTree>
    <p:extLst>
      <p:ext uri="{BB962C8B-B14F-4D97-AF65-F5344CB8AC3E}">
        <p14:creationId xmlns:p14="http://schemas.microsoft.com/office/powerpoint/2010/main" val="2953567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Content - Left text box">
    <p:spTree>
      <p:nvGrpSpPr>
        <p:cNvPr id="1" name=""/>
        <p:cNvGrpSpPr/>
        <p:nvPr/>
      </p:nvGrpSpPr>
      <p:grpSpPr>
        <a:xfrm>
          <a:off x="0" y="0"/>
          <a:ext cx="0" cy="0"/>
          <a:chOff x="0" y="0"/>
          <a:chExt cx="0" cy="0"/>
        </a:xfrm>
      </p:grpSpPr>
      <p:pic>
        <p:nvPicPr>
          <p:cNvPr id="13" name="Picture 12" descr="A picture containing colorfulness, screenshot, blue, art&#10;&#10;Description automatically generated">
            <a:extLst>
              <a:ext uri="{FF2B5EF4-FFF2-40B4-BE49-F238E27FC236}">
                <a16:creationId xmlns:a16="http://schemas.microsoft.com/office/drawing/2014/main" id="{632C66B5-FDAF-EC2C-A1A5-51C805A48B7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36" t="51867" r="-1" b="34548"/>
          <a:stretch/>
        </p:blipFill>
        <p:spPr>
          <a:xfrm>
            <a:off x="2491186" y="6038850"/>
            <a:ext cx="9702405" cy="831655"/>
          </a:xfrm>
          <a:prstGeom prst="rect">
            <a:avLst/>
          </a:prstGeom>
        </p:spPr>
      </p:pic>
      <p:sp>
        <p:nvSpPr>
          <p:cNvPr id="12" name="Content Placeholder 2">
            <a:extLst>
              <a:ext uri="{FF2B5EF4-FFF2-40B4-BE49-F238E27FC236}">
                <a16:creationId xmlns:a16="http://schemas.microsoft.com/office/drawing/2014/main" id="{06145780-6497-E810-CEF6-FAC4E6100ED4}"/>
              </a:ext>
            </a:extLst>
          </p:cNvPr>
          <p:cNvSpPr>
            <a:spLocks noGrp="1"/>
          </p:cNvSpPr>
          <p:nvPr>
            <p:ph sz="half" idx="10"/>
          </p:nvPr>
        </p:nvSpPr>
        <p:spPr>
          <a:xfrm>
            <a:off x="4457802" y="1093286"/>
            <a:ext cx="7007071" cy="4747781"/>
          </a:xfrm>
          <a:prstGeom prst="rect">
            <a:avLst/>
          </a:prstGeom>
        </p:spPr>
        <p:txBody>
          <a:bodyPr>
            <a:normAutofit/>
          </a:bodyPr>
          <a:lstStyle>
            <a:lvl1pPr marL="0" indent="0">
              <a:buClr>
                <a:schemeClr val="accent1"/>
              </a:buClr>
              <a:buSzPct val="115000"/>
              <a:buFont typeface="Arial" panose="020B0604020202020204" pitchFamily="34" charse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5" name="Title Placeholder 1">
            <a:extLst>
              <a:ext uri="{FF2B5EF4-FFF2-40B4-BE49-F238E27FC236}">
                <a16:creationId xmlns:a16="http://schemas.microsoft.com/office/drawing/2014/main" id="{9916430D-CC4B-1CCA-2F0C-D3C97FB7A623}"/>
              </a:ext>
            </a:extLst>
          </p:cNvPr>
          <p:cNvSpPr>
            <a:spLocks noGrp="1"/>
          </p:cNvSpPr>
          <p:nvPr>
            <p:ph type="title" hasCustomPrompt="1"/>
          </p:nvPr>
        </p:nvSpPr>
        <p:spPr>
          <a:xfrm>
            <a:off x="727126" y="393066"/>
            <a:ext cx="10737746" cy="482367"/>
          </a:xfrm>
          <a:prstGeom prst="rect">
            <a:avLst/>
          </a:prstGeom>
        </p:spPr>
        <p:txBody>
          <a:bodyPr vert="horz" lIns="91440" tIns="45720" rIns="91440" bIns="45720" rtlCol="0" anchor="ctr">
            <a:normAutofit/>
          </a:bodyPr>
          <a:lstStyle>
            <a:lvl1pPr>
              <a:defRPr sz="2750">
                <a:latin typeface="+mj-lt"/>
              </a:defRPr>
            </a:lvl1pPr>
          </a:lstStyle>
          <a:p>
            <a:r>
              <a:rPr lang="en-US" dirty="0"/>
              <a:t>Click to edit title</a:t>
            </a:r>
          </a:p>
        </p:txBody>
      </p:sp>
      <p:sp>
        <p:nvSpPr>
          <p:cNvPr id="7" name="Text Placeholder 6">
            <a:extLst>
              <a:ext uri="{FF2B5EF4-FFF2-40B4-BE49-F238E27FC236}">
                <a16:creationId xmlns:a16="http://schemas.microsoft.com/office/drawing/2014/main" id="{04B13985-E123-4F94-F807-1F9624F42327}"/>
              </a:ext>
            </a:extLst>
          </p:cNvPr>
          <p:cNvSpPr>
            <a:spLocks noGrp="1"/>
          </p:cNvSpPr>
          <p:nvPr>
            <p:ph type="body" sz="quarter" idx="11" hasCustomPrompt="1"/>
          </p:nvPr>
        </p:nvSpPr>
        <p:spPr>
          <a:xfrm>
            <a:off x="727126" y="1093286"/>
            <a:ext cx="3276395" cy="4747781"/>
          </a:xfrm>
          <a:prstGeom prst="rect">
            <a:avLst/>
          </a:prstGeom>
          <a:solidFill>
            <a:schemeClr val="bg2"/>
          </a:solidFill>
        </p:spPr>
        <p:txBody>
          <a:bodyPr lIns="360000" tIns="360000" rIns="360000" bIns="360000"/>
          <a:lstStyle>
            <a:lvl1pPr marL="228600" indent="-228600">
              <a:lnSpc>
                <a:spcPct val="100000"/>
              </a:lnSpc>
              <a:spcBef>
                <a:spcPts val="1100"/>
              </a:spcBef>
              <a:buClr>
                <a:schemeClr val="accent2"/>
              </a:buClr>
              <a:buSzPct val="115000"/>
              <a:buFont typeface="Arial" panose="020B0604020202020204" pitchFamily="34" charset="0"/>
              <a:buChar char="•"/>
              <a:defRPr sz="1600">
                <a:solidFill>
                  <a:schemeClr val="tx1"/>
                </a:solidFill>
              </a:defRPr>
            </a:lvl1pPr>
          </a:lstStyle>
          <a:p>
            <a:pPr lvl="0"/>
            <a:r>
              <a:rPr lang="en-US" dirty="0"/>
              <a:t>Click to add text</a:t>
            </a:r>
          </a:p>
        </p:txBody>
      </p:sp>
      <p:sp>
        <p:nvSpPr>
          <p:cNvPr id="3" name="TextBox 2">
            <a:extLst>
              <a:ext uri="{FF2B5EF4-FFF2-40B4-BE49-F238E27FC236}">
                <a16:creationId xmlns:a16="http://schemas.microsoft.com/office/drawing/2014/main" id="{2990B931-77D5-4A38-FD74-C5F3749A6451}"/>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bg1"/>
                </a:solidFill>
              </a:rPr>
              <a:pPr algn="r"/>
              <a:t>‹#›</a:t>
            </a:fld>
            <a:endParaRPr lang="en-FI" sz="900" dirty="0">
              <a:solidFill>
                <a:schemeClr val="bg1"/>
              </a:solidFill>
            </a:endParaRPr>
          </a:p>
        </p:txBody>
      </p:sp>
      <p:sp>
        <p:nvSpPr>
          <p:cNvPr id="4" name="TextBox 3">
            <a:extLst>
              <a:ext uri="{FF2B5EF4-FFF2-40B4-BE49-F238E27FC236}">
                <a16:creationId xmlns:a16="http://schemas.microsoft.com/office/drawing/2014/main" id="{D348BD98-CBE0-6DC6-EDF1-F2DD3225FA07}"/>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8192EB37-61BA-4337-9DE3-0FDBDBDCBD88}" type="datetime1">
              <a:rPr lang="en-GB" sz="900" smtClean="0">
                <a:solidFill>
                  <a:schemeClr val="bg1"/>
                </a:solidFill>
              </a:rPr>
              <a:t>10/10/2025</a:t>
            </a:fld>
            <a:endParaRPr lang="en-FI" sz="900" dirty="0">
              <a:solidFill>
                <a:schemeClr val="bg1"/>
              </a:solidFill>
            </a:endParaRPr>
          </a:p>
        </p:txBody>
      </p:sp>
      <p:pic>
        <p:nvPicPr>
          <p:cNvPr id="14" name="Picture 13" descr="A picture containing colorfulness, screenshot, blue, art&#10;&#10;Description automatically generated">
            <a:extLst>
              <a:ext uri="{FF2B5EF4-FFF2-40B4-BE49-F238E27FC236}">
                <a16:creationId xmlns:a16="http://schemas.microsoft.com/office/drawing/2014/main" id="{ABC1D786-1D21-DCB5-90BF-93FE6305682E}"/>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7990" t="58485" r="54946" b="15861"/>
          <a:stretch/>
        </p:blipFill>
        <p:spPr>
          <a:xfrm>
            <a:off x="-19055" y="6038850"/>
            <a:ext cx="364954" cy="831655"/>
          </a:xfrm>
          <a:prstGeom prst="rect">
            <a:avLst/>
          </a:prstGeom>
        </p:spPr>
      </p:pic>
    </p:spTree>
    <p:extLst>
      <p:ext uri="{BB962C8B-B14F-4D97-AF65-F5344CB8AC3E}">
        <p14:creationId xmlns:p14="http://schemas.microsoft.com/office/powerpoint/2010/main" val="789924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Content - Right text box">
    <p:spTree>
      <p:nvGrpSpPr>
        <p:cNvPr id="1" name=""/>
        <p:cNvGrpSpPr/>
        <p:nvPr/>
      </p:nvGrpSpPr>
      <p:grpSpPr>
        <a:xfrm>
          <a:off x="0" y="0"/>
          <a:ext cx="0" cy="0"/>
          <a:chOff x="0" y="0"/>
          <a:chExt cx="0" cy="0"/>
        </a:xfrm>
      </p:grpSpPr>
      <p:pic>
        <p:nvPicPr>
          <p:cNvPr id="7" name="Picture 6" descr="A picture containing colorfulness, screenshot, blue, art&#10;&#10;Description automatically generated">
            <a:extLst>
              <a:ext uri="{FF2B5EF4-FFF2-40B4-BE49-F238E27FC236}">
                <a16:creationId xmlns:a16="http://schemas.microsoft.com/office/drawing/2014/main" id="{6371EC53-EC40-94F2-7073-B73D7F98EC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36" t="51867" r="-1" b="34548"/>
          <a:stretch/>
        </p:blipFill>
        <p:spPr>
          <a:xfrm>
            <a:off x="2491186" y="6038850"/>
            <a:ext cx="9702405" cy="831655"/>
          </a:xfrm>
          <a:prstGeom prst="rect">
            <a:avLst/>
          </a:prstGeom>
        </p:spPr>
      </p:pic>
      <p:sp>
        <p:nvSpPr>
          <p:cNvPr id="3" name="Content Placeholder 2"/>
          <p:cNvSpPr>
            <a:spLocks noGrp="1"/>
          </p:cNvSpPr>
          <p:nvPr>
            <p:ph sz="half" idx="1"/>
          </p:nvPr>
        </p:nvSpPr>
        <p:spPr>
          <a:xfrm>
            <a:off x="727126" y="1094220"/>
            <a:ext cx="7007070" cy="4747781"/>
          </a:xfrm>
          <a:prstGeom prst="rect">
            <a:avLst/>
          </a:prstGeom>
        </p:spPr>
        <p:txBody>
          <a:bodyPr>
            <a:normAutofit/>
          </a:bodyPr>
          <a:lstStyle>
            <a:lvl1pPr marL="0" indent="0">
              <a:buClr>
                <a:schemeClr val="accent1"/>
              </a:buClr>
              <a:buFont typeface="Arial" panose="020B0604020202020204" pitchFamily="34" charse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5" name="Title Placeholder 1">
            <a:extLst>
              <a:ext uri="{FF2B5EF4-FFF2-40B4-BE49-F238E27FC236}">
                <a16:creationId xmlns:a16="http://schemas.microsoft.com/office/drawing/2014/main" id="{9916430D-CC4B-1CCA-2F0C-D3C97FB7A623}"/>
              </a:ext>
            </a:extLst>
          </p:cNvPr>
          <p:cNvSpPr>
            <a:spLocks noGrp="1"/>
          </p:cNvSpPr>
          <p:nvPr>
            <p:ph type="title" hasCustomPrompt="1"/>
          </p:nvPr>
        </p:nvSpPr>
        <p:spPr>
          <a:xfrm>
            <a:off x="727126" y="393066"/>
            <a:ext cx="10737746" cy="482367"/>
          </a:xfrm>
          <a:prstGeom prst="rect">
            <a:avLst/>
          </a:prstGeom>
        </p:spPr>
        <p:txBody>
          <a:bodyPr vert="horz" lIns="91440" tIns="45720" rIns="91440" bIns="45720" rtlCol="0" anchor="ctr">
            <a:normAutofit/>
          </a:bodyPr>
          <a:lstStyle>
            <a:lvl1pPr>
              <a:defRPr sz="2750">
                <a:latin typeface="+mj-lt"/>
              </a:defRPr>
            </a:lvl1pPr>
          </a:lstStyle>
          <a:p>
            <a:r>
              <a:rPr lang="en-US" dirty="0"/>
              <a:t>Click to edit title</a:t>
            </a:r>
          </a:p>
        </p:txBody>
      </p:sp>
      <p:sp>
        <p:nvSpPr>
          <p:cNvPr id="2" name="Text Placeholder 6">
            <a:extLst>
              <a:ext uri="{FF2B5EF4-FFF2-40B4-BE49-F238E27FC236}">
                <a16:creationId xmlns:a16="http://schemas.microsoft.com/office/drawing/2014/main" id="{652F99E9-88A0-91C9-41FB-266C65A8B6BF}"/>
              </a:ext>
            </a:extLst>
          </p:cNvPr>
          <p:cNvSpPr>
            <a:spLocks noGrp="1"/>
          </p:cNvSpPr>
          <p:nvPr>
            <p:ph type="body" sz="quarter" idx="11" hasCustomPrompt="1"/>
          </p:nvPr>
        </p:nvSpPr>
        <p:spPr>
          <a:xfrm>
            <a:off x="8188478" y="1093286"/>
            <a:ext cx="3276395" cy="4747781"/>
          </a:xfrm>
          <a:prstGeom prst="rect">
            <a:avLst/>
          </a:prstGeom>
          <a:solidFill>
            <a:schemeClr val="bg2"/>
          </a:solidFill>
        </p:spPr>
        <p:txBody>
          <a:bodyPr lIns="360000" tIns="360000" rIns="360000" bIns="360000"/>
          <a:lstStyle>
            <a:lvl1pPr marL="228600" indent="-228600">
              <a:lnSpc>
                <a:spcPct val="100000"/>
              </a:lnSpc>
              <a:spcBef>
                <a:spcPts val="1100"/>
              </a:spcBef>
              <a:buClr>
                <a:schemeClr val="accent2"/>
              </a:buClr>
              <a:buSzPct val="115000"/>
              <a:buFont typeface="Arial" panose="020B0604020202020204" pitchFamily="34" charset="0"/>
              <a:buChar char="•"/>
              <a:defRPr sz="1600">
                <a:solidFill>
                  <a:schemeClr val="tx1"/>
                </a:solidFill>
              </a:defRPr>
            </a:lvl1pPr>
          </a:lstStyle>
          <a:p>
            <a:pPr lvl="0"/>
            <a:r>
              <a:rPr lang="en-US" dirty="0"/>
              <a:t>Click to add text</a:t>
            </a:r>
          </a:p>
        </p:txBody>
      </p:sp>
      <p:sp>
        <p:nvSpPr>
          <p:cNvPr id="5" name="TextBox 4">
            <a:extLst>
              <a:ext uri="{FF2B5EF4-FFF2-40B4-BE49-F238E27FC236}">
                <a16:creationId xmlns:a16="http://schemas.microsoft.com/office/drawing/2014/main" id="{C2B53E30-0CBC-111C-853E-9C7AF69E2204}"/>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bg1"/>
                </a:solidFill>
              </a:rPr>
              <a:pPr algn="r"/>
              <a:t>‹#›</a:t>
            </a:fld>
            <a:endParaRPr lang="en-FI" sz="900" dirty="0">
              <a:solidFill>
                <a:schemeClr val="bg1"/>
              </a:solidFill>
            </a:endParaRPr>
          </a:p>
        </p:txBody>
      </p:sp>
      <p:sp>
        <p:nvSpPr>
          <p:cNvPr id="6" name="TextBox 5">
            <a:extLst>
              <a:ext uri="{FF2B5EF4-FFF2-40B4-BE49-F238E27FC236}">
                <a16:creationId xmlns:a16="http://schemas.microsoft.com/office/drawing/2014/main" id="{833B6DD5-F644-70F7-8518-CF11B9CAF7FA}"/>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AEA57214-8E60-43BC-BC4F-2E82C01FFB57}" type="datetime1">
              <a:rPr lang="en-GB" sz="900" smtClean="0">
                <a:solidFill>
                  <a:schemeClr val="bg1"/>
                </a:solidFill>
              </a:rPr>
              <a:t>10/10/2025</a:t>
            </a:fld>
            <a:endParaRPr lang="en-FI" sz="900" dirty="0">
              <a:solidFill>
                <a:schemeClr val="bg1"/>
              </a:solidFill>
            </a:endParaRPr>
          </a:p>
        </p:txBody>
      </p:sp>
      <p:pic>
        <p:nvPicPr>
          <p:cNvPr id="8" name="Picture 7" descr="A picture containing colorfulness, screenshot, blue, art&#10;&#10;Description automatically generated">
            <a:extLst>
              <a:ext uri="{FF2B5EF4-FFF2-40B4-BE49-F238E27FC236}">
                <a16:creationId xmlns:a16="http://schemas.microsoft.com/office/drawing/2014/main" id="{2D57DE09-2666-8A50-376D-A44A47F3F17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7990" t="58485" r="54946" b="15861"/>
          <a:stretch/>
        </p:blipFill>
        <p:spPr>
          <a:xfrm>
            <a:off x="-19055" y="6038850"/>
            <a:ext cx="364954" cy="831655"/>
          </a:xfrm>
          <a:prstGeom prst="rect">
            <a:avLst/>
          </a:prstGeom>
        </p:spPr>
      </p:pic>
    </p:spTree>
    <p:extLst>
      <p:ext uri="{BB962C8B-B14F-4D97-AF65-F5344CB8AC3E}">
        <p14:creationId xmlns:p14="http://schemas.microsoft.com/office/powerpoint/2010/main" val="3180169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ntent - Blank, no title">
    <p:spTree>
      <p:nvGrpSpPr>
        <p:cNvPr id="1" name=""/>
        <p:cNvGrpSpPr/>
        <p:nvPr/>
      </p:nvGrpSpPr>
      <p:grpSpPr>
        <a:xfrm>
          <a:off x="0" y="0"/>
          <a:ext cx="0" cy="0"/>
          <a:chOff x="0" y="0"/>
          <a:chExt cx="0" cy="0"/>
        </a:xfrm>
      </p:grpSpPr>
      <p:pic>
        <p:nvPicPr>
          <p:cNvPr id="2" name="Picture 1" descr="A picture containing colorfulness, screenshot, blue, art&#10;&#10;Description automatically generated">
            <a:extLst>
              <a:ext uri="{FF2B5EF4-FFF2-40B4-BE49-F238E27FC236}">
                <a16:creationId xmlns:a16="http://schemas.microsoft.com/office/drawing/2014/main" id="{3556CA87-94B4-85FC-4DFB-85EAA8FA185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36" t="51867" r="-1" b="34548"/>
          <a:stretch/>
        </p:blipFill>
        <p:spPr>
          <a:xfrm>
            <a:off x="2491186" y="6038850"/>
            <a:ext cx="9702405" cy="831655"/>
          </a:xfrm>
          <a:prstGeom prst="rect">
            <a:avLst/>
          </a:prstGeom>
        </p:spPr>
      </p:pic>
      <p:pic>
        <p:nvPicPr>
          <p:cNvPr id="3" name="Picture 2" descr="A picture containing colorfulness, screenshot, blue, art&#10;&#10;Description automatically generated">
            <a:extLst>
              <a:ext uri="{FF2B5EF4-FFF2-40B4-BE49-F238E27FC236}">
                <a16:creationId xmlns:a16="http://schemas.microsoft.com/office/drawing/2014/main" id="{E3E88C2D-16B5-49B3-6D18-4CA51726447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7990" t="58485" r="54946" b="15861"/>
          <a:stretch/>
        </p:blipFill>
        <p:spPr>
          <a:xfrm>
            <a:off x="-19055" y="6038850"/>
            <a:ext cx="364954" cy="831655"/>
          </a:xfrm>
          <a:prstGeom prst="rect">
            <a:avLst/>
          </a:prstGeom>
        </p:spPr>
      </p:pic>
      <p:sp>
        <p:nvSpPr>
          <p:cNvPr id="4" name="TextBox 3">
            <a:extLst>
              <a:ext uri="{FF2B5EF4-FFF2-40B4-BE49-F238E27FC236}">
                <a16:creationId xmlns:a16="http://schemas.microsoft.com/office/drawing/2014/main" id="{E49575C8-5906-2BE9-CBAD-E81BC27A1E38}"/>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CAB60B91-5133-449A-ADF7-D32905F1356B}" type="datetime1">
              <a:rPr lang="en-GB" sz="900" smtClean="0">
                <a:solidFill>
                  <a:schemeClr val="bg1"/>
                </a:solidFill>
              </a:rPr>
              <a:t>10/10/2025</a:t>
            </a:fld>
            <a:endParaRPr lang="en-FI" sz="900" dirty="0">
              <a:solidFill>
                <a:schemeClr val="bg1"/>
              </a:solidFill>
            </a:endParaRPr>
          </a:p>
        </p:txBody>
      </p:sp>
      <p:sp>
        <p:nvSpPr>
          <p:cNvPr id="5" name="TextBox 4">
            <a:extLst>
              <a:ext uri="{FF2B5EF4-FFF2-40B4-BE49-F238E27FC236}">
                <a16:creationId xmlns:a16="http://schemas.microsoft.com/office/drawing/2014/main" id="{66509561-3C92-7A0D-0F70-DFAD382CCEB7}"/>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bg1"/>
                </a:solidFill>
              </a:rPr>
              <a:pPr algn="r"/>
              <a:t>‹#›</a:t>
            </a:fld>
            <a:endParaRPr lang="en-FI" sz="900" dirty="0">
              <a:solidFill>
                <a:schemeClr val="bg1"/>
              </a:solidFill>
            </a:endParaRPr>
          </a:p>
        </p:txBody>
      </p:sp>
    </p:spTree>
    <p:extLst>
      <p:ext uri="{BB962C8B-B14F-4D97-AF65-F5344CB8AC3E}">
        <p14:creationId xmlns:p14="http://schemas.microsoft.com/office/powerpoint/2010/main" val="214682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3751-69BE-6B4F-7CCD-20D216EC4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9958F-5DE1-BE38-A647-EB4376C08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79F70-00CF-19B0-E33D-E80962A9C326}"/>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5" name="Footer Placeholder 4">
            <a:extLst>
              <a:ext uri="{FF2B5EF4-FFF2-40B4-BE49-F238E27FC236}">
                <a16:creationId xmlns:a16="http://schemas.microsoft.com/office/drawing/2014/main" id="{591AFD0D-674B-50AF-84FA-DBE21306D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20F62-0D4E-9293-A093-5C8A49FBEE2B}"/>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264967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15F425-F517-FEA0-A0D9-DAC5C58AF95D}"/>
              </a:ext>
            </a:extLst>
          </p:cNvPr>
          <p:cNvSpPr>
            <a:spLocks noChangeAspect="1"/>
          </p:cNvSpPr>
          <p:nvPr userDrawn="1"/>
        </p:nvSpPr>
        <p:spPr>
          <a:xfrm flipV="1">
            <a:off x="-1413" y="4053333"/>
            <a:ext cx="12192000" cy="927866"/>
          </a:xfrm>
          <a:prstGeom prst="rect">
            <a:avLst/>
          </a:prstGeom>
          <a:solidFill>
            <a:srgbClr val="0042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1800" dirty="0"/>
          </a:p>
        </p:txBody>
      </p:sp>
      <p:sp>
        <p:nvSpPr>
          <p:cNvPr id="7" name="Rectangle 6">
            <a:extLst>
              <a:ext uri="{FF2B5EF4-FFF2-40B4-BE49-F238E27FC236}">
                <a16:creationId xmlns:a16="http://schemas.microsoft.com/office/drawing/2014/main" id="{71356BD9-D0DD-BC8B-CD85-C559A92DFABE}"/>
              </a:ext>
            </a:extLst>
          </p:cNvPr>
          <p:cNvSpPr>
            <a:spLocks noChangeAspect="1"/>
          </p:cNvSpPr>
          <p:nvPr userDrawn="1"/>
        </p:nvSpPr>
        <p:spPr>
          <a:xfrm flipV="1">
            <a:off x="2286596" y="5220709"/>
            <a:ext cx="9596499" cy="427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1800" dirty="0"/>
          </a:p>
        </p:txBody>
      </p:sp>
      <p:sp>
        <p:nvSpPr>
          <p:cNvPr id="8" name="Rectangle 7">
            <a:extLst>
              <a:ext uri="{FF2B5EF4-FFF2-40B4-BE49-F238E27FC236}">
                <a16:creationId xmlns:a16="http://schemas.microsoft.com/office/drawing/2014/main" id="{6CB49CD8-F787-EEA8-D34E-D74664AAE57A}"/>
              </a:ext>
            </a:extLst>
          </p:cNvPr>
          <p:cNvSpPr>
            <a:spLocks noChangeAspect="1"/>
          </p:cNvSpPr>
          <p:nvPr userDrawn="1"/>
        </p:nvSpPr>
        <p:spPr>
          <a:xfrm flipV="1">
            <a:off x="884722" y="4053335"/>
            <a:ext cx="10998371" cy="141350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1800" dirty="0"/>
          </a:p>
        </p:txBody>
      </p:sp>
      <p:sp>
        <p:nvSpPr>
          <p:cNvPr id="9" name="Rectangle 8">
            <a:extLst>
              <a:ext uri="{FF2B5EF4-FFF2-40B4-BE49-F238E27FC236}">
                <a16:creationId xmlns:a16="http://schemas.microsoft.com/office/drawing/2014/main" id="{8BAD99B0-E1DB-2B41-1E1B-D369C67EB1A5}"/>
              </a:ext>
            </a:extLst>
          </p:cNvPr>
          <p:cNvSpPr>
            <a:spLocks noChangeAspect="1"/>
          </p:cNvSpPr>
          <p:nvPr userDrawn="1"/>
        </p:nvSpPr>
        <p:spPr>
          <a:xfrm flipV="1">
            <a:off x="306080" y="4053334"/>
            <a:ext cx="11577014" cy="1413508"/>
          </a:xfrm>
          <a:prstGeom prst="rect">
            <a:avLst/>
          </a:prstGeom>
          <a:solidFill>
            <a:srgbClr val="52996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1800" dirty="0"/>
          </a:p>
        </p:txBody>
      </p:sp>
      <p:sp>
        <p:nvSpPr>
          <p:cNvPr id="10" name="Rectangle 9">
            <a:extLst>
              <a:ext uri="{FF2B5EF4-FFF2-40B4-BE49-F238E27FC236}">
                <a16:creationId xmlns:a16="http://schemas.microsoft.com/office/drawing/2014/main" id="{CD123D32-4B01-E101-29F3-EDADFE1207F9}"/>
              </a:ext>
            </a:extLst>
          </p:cNvPr>
          <p:cNvSpPr>
            <a:spLocks noChangeAspect="1"/>
          </p:cNvSpPr>
          <p:nvPr userDrawn="1"/>
        </p:nvSpPr>
        <p:spPr>
          <a:xfrm flipV="1">
            <a:off x="306080" y="648000"/>
            <a:ext cx="11577013" cy="3193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1800" dirty="0"/>
          </a:p>
        </p:txBody>
      </p:sp>
      <p:sp>
        <p:nvSpPr>
          <p:cNvPr id="11" name="Rectangle 10">
            <a:extLst>
              <a:ext uri="{FF2B5EF4-FFF2-40B4-BE49-F238E27FC236}">
                <a16:creationId xmlns:a16="http://schemas.microsoft.com/office/drawing/2014/main" id="{7DCE2CE8-54ED-5660-FB15-AE488E35662C}"/>
              </a:ext>
            </a:extLst>
          </p:cNvPr>
          <p:cNvSpPr>
            <a:spLocks noChangeAspect="1"/>
          </p:cNvSpPr>
          <p:nvPr userDrawn="1"/>
        </p:nvSpPr>
        <p:spPr>
          <a:xfrm flipV="1">
            <a:off x="10582471" y="296883"/>
            <a:ext cx="1609529" cy="5913117"/>
          </a:xfrm>
          <a:prstGeom prst="rect">
            <a:avLst/>
          </a:prstGeom>
          <a:solidFill>
            <a:srgbClr val="52996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1800" dirty="0"/>
          </a:p>
        </p:txBody>
      </p:sp>
      <p:sp>
        <p:nvSpPr>
          <p:cNvPr id="12" name="Title Placeholder 1">
            <a:extLst>
              <a:ext uri="{FF2B5EF4-FFF2-40B4-BE49-F238E27FC236}">
                <a16:creationId xmlns:a16="http://schemas.microsoft.com/office/drawing/2014/main" id="{0E474F23-540E-8FCC-F1FB-A1C0DC751FFB}"/>
              </a:ext>
            </a:extLst>
          </p:cNvPr>
          <p:cNvSpPr>
            <a:spLocks noGrp="1"/>
          </p:cNvSpPr>
          <p:nvPr>
            <p:ph type="title" hasCustomPrompt="1"/>
          </p:nvPr>
        </p:nvSpPr>
        <p:spPr>
          <a:xfrm>
            <a:off x="1283581" y="1240560"/>
            <a:ext cx="9208890" cy="2104492"/>
          </a:xfrm>
          <a:prstGeom prst="rect">
            <a:avLst/>
          </a:prstGeom>
        </p:spPr>
        <p:txBody>
          <a:bodyPr vert="horz" lIns="0" tIns="0" rIns="91440" bIns="45720" rtlCol="0" anchor="t">
            <a:noAutofit/>
          </a:bodyPr>
          <a:lstStyle>
            <a:lvl1pPr>
              <a:defRPr sz="3600">
                <a:solidFill>
                  <a:schemeClr val="bg1"/>
                </a:solidFill>
                <a:latin typeface="+mj-lt"/>
              </a:defRPr>
            </a:lvl1pPr>
          </a:lstStyle>
          <a:p>
            <a:r>
              <a:rPr lang="en-US" dirty="0"/>
              <a:t>Click to edit Section heading</a:t>
            </a:r>
          </a:p>
        </p:txBody>
      </p:sp>
      <p:sp>
        <p:nvSpPr>
          <p:cNvPr id="13" name="Rectangle 12">
            <a:extLst>
              <a:ext uri="{FF2B5EF4-FFF2-40B4-BE49-F238E27FC236}">
                <a16:creationId xmlns:a16="http://schemas.microsoft.com/office/drawing/2014/main" id="{B757D701-D7AC-8B05-834E-80ED06F701D9}"/>
              </a:ext>
            </a:extLst>
          </p:cNvPr>
          <p:cNvSpPr>
            <a:spLocks noChangeAspect="1"/>
          </p:cNvSpPr>
          <p:nvPr userDrawn="1"/>
        </p:nvSpPr>
        <p:spPr>
          <a:xfrm flipV="1">
            <a:off x="0" y="648000"/>
            <a:ext cx="884723" cy="3193057"/>
          </a:xfrm>
          <a:prstGeom prst="rect">
            <a:avLst/>
          </a:prstGeom>
          <a:solidFill>
            <a:schemeClr val="bg2">
              <a:alpha val="818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sz="1800" dirty="0"/>
          </a:p>
        </p:txBody>
      </p:sp>
      <p:sp>
        <p:nvSpPr>
          <p:cNvPr id="14" name="Text Placeholder 12">
            <a:extLst>
              <a:ext uri="{FF2B5EF4-FFF2-40B4-BE49-F238E27FC236}">
                <a16:creationId xmlns:a16="http://schemas.microsoft.com/office/drawing/2014/main" id="{22C5D6AC-676E-BEAA-1878-6974E15D4580}"/>
              </a:ext>
            </a:extLst>
          </p:cNvPr>
          <p:cNvSpPr>
            <a:spLocks noGrp="1"/>
          </p:cNvSpPr>
          <p:nvPr>
            <p:ph type="body" sz="quarter" idx="11" hasCustomPrompt="1"/>
          </p:nvPr>
        </p:nvSpPr>
        <p:spPr>
          <a:xfrm>
            <a:off x="1283581" y="4673854"/>
            <a:ext cx="9904950" cy="292575"/>
          </a:xfrm>
          <a:prstGeom prst="rect">
            <a:avLst/>
          </a:prstGeom>
        </p:spPr>
        <p:txBody>
          <a:bodyPr lIns="36000" tIns="0"/>
          <a:lstStyle>
            <a:lvl1pPr>
              <a:defRPr b="0">
                <a:solidFill>
                  <a:schemeClr val="bg1"/>
                </a:solidFill>
                <a:latin typeface="+mj-lt"/>
                <a:cs typeface="Arial" panose="020B0604020202020204" pitchFamily="34" charset="0"/>
              </a:defRPr>
            </a:lvl1pPr>
          </a:lstStyle>
          <a:p>
            <a:pPr lvl="0"/>
            <a:r>
              <a:rPr lang="en-GB" dirty="0"/>
              <a:t>Additional text field 2</a:t>
            </a:r>
          </a:p>
        </p:txBody>
      </p:sp>
      <p:sp>
        <p:nvSpPr>
          <p:cNvPr id="15" name="Text Placeholder 12">
            <a:extLst>
              <a:ext uri="{FF2B5EF4-FFF2-40B4-BE49-F238E27FC236}">
                <a16:creationId xmlns:a16="http://schemas.microsoft.com/office/drawing/2014/main" id="{B0603206-EDE5-DF5B-A9B8-9C100B07104E}"/>
              </a:ext>
            </a:extLst>
          </p:cNvPr>
          <p:cNvSpPr>
            <a:spLocks noGrp="1"/>
          </p:cNvSpPr>
          <p:nvPr>
            <p:ph type="body" sz="quarter" idx="10" hasCustomPrompt="1"/>
          </p:nvPr>
        </p:nvSpPr>
        <p:spPr>
          <a:xfrm>
            <a:off x="1283581" y="4293648"/>
            <a:ext cx="9904950" cy="292575"/>
          </a:xfrm>
          <a:prstGeom prst="rect">
            <a:avLst/>
          </a:prstGeom>
        </p:spPr>
        <p:txBody>
          <a:bodyPr lIns="0" tIns="0">
            <a:normAutofit/>
          </a:bodyPr>
          <a:lstStyle>
            <a:lvl1pPr>
              <a:defRPr sz="2000" b="1">
                <a:solidFill>
                  <a:schemeClr val="bg1"/>
                </a:solidFill>
                <a:latin typeface="+mj-lt"/>
                <a:cs typeface="Arial" panose="020B0604020202020204" pitchFamily="34" charset="0"/>
              </a:defRPr>
            </a:lvl1pPr>
          </a:lstStyle>
          <a:p>
            <a:pPr lvl="0"/>
            <a:r>
              <a:rPr lang="en-GB" dirty="0"/>
              <a:t>Additional text field 1</a:t>
            </a:r>
          </a:p>
        </p:txBody>
      </p:sp>
      <p:sp>
        <p:nvSpPr>
          <p:cNvPr id="2" name="Rectangle 1">
            <a:extLst>
              <a:ext uri="{FF2B5EF4-FFF2-40B4-BE49-F238E27FC236}">
                <a16:creationId xmlns:a16="http://schemas.microsoft.com/office/drawing/2014/main" id="{BFEEA501-D023-A405-C1C7-0D03DEF0B17D}"/>
              </a:ext>
            </a:extLst>
          </p:cNvPr>
          <p:cNvSpPr/>
          <p:nvPr userDrawn="1"/>
        </p:nvSpPr>
        <p:spPr>
          <a:xfrm>
            <a:off x="3328267" y="6210000"/>
            <a:ext cx="8862320" cy="64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63290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losing slide">
    <p:spTree>
      <p:nvGrpSpPr>
        <p:cNvPr id="1" name=""/>
        <p:cNvGrpSpPr/>
        <p:nvPr/>
      </p:nvGrpSpPr>
      <p:grpSpPr>
        <a:xfrm>
          <a:off x="0" y="0"/>
          <a:ext cx="0" cy="0"/>
          <a:chOff x="0" y="0"/>
          <a:chExt cx="0" cy="0"/>
        </a:xfrm>
      </p:grpSpPr>
      <p:pic>
        <p:nvPicPr>
          <p:cNvPr id="15" name="Picture 14" descr="A picture containing colorfulness, screenshot, blue, art&#10;&#10;Description automatically generated">
            <a:extLst>
              <a:ext uri="{FF2B5EF4-FFF2-40B4-BE49-F238E27FC236}">
                <a16:creationId xmlns:a16="http://schemas.microsoft.com/office/drawing/2014/main" id="{72E92EEC-19E6-C3AA-7B39-DC195DBCDD1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0" t="13" r="1228" b="1112"/>
          <a:stretch/>
        </p:blipFill>
        <p:spPr>
          <a:xfrm>
            <a:off x="0" y="0"/>
            <a:ext cx="12192000" cy="6857107"/>
          </a:xfrm>
          <a:prstGeom prst="rect">
            <a:avLst/>
          </a:prstGeom>
        </p:spPr>
      </p:pic>
      <p:pic>
        <p:nvPicPr>
          <p:cNvPr id="2" name="Graphic 1">
            <a:extLst>
              <a:ext uri="{FF2B5EF4-FFF2-40B4-BE49-F238E27FC236}">
                <a16:creationId xmlns:a16="http://schemas.microsoft.com/office/drawing/2014/main" id="{71CD9E99-61EA-B2A8-EB64-08AA8D0646E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18340" y="5184776"/>
            <a:ext cx="1673661" cy="1673225"/>
          </a:xfrm>
          <a:prstGeom prst="rect">
            <a:avLst/>
          </a:prstGeom>
        </p:spPr>
      </p:pic>
      <p:sp>
        <p:nvSpPr>
          <p:cNvPr id="4" name="Text Placeholder 3">
            <a:extLst>
              <a:ext uri="{FF2B5EF4-FFF2-40B4-BE49-F238E27FC236}">
                <a16:creationId xmlns:a16="http://schemas.microsoft.com/office/drawing/2014/main" id="{ED5C9DDD-B7F7-7CF9-B2E4-B600670E784C}"/>
              </a:ext>
            </a:extLst>
          </p:cNvPr>
          <p:cNvSpPr txBox="1">
            <a:spLocks/>
          </p:cNvSpPr>
          <p:nvPr userDrawn="1"/>
        </p:nvSpPr>
        <p:spPr>
          <a:xfrm>
            <a:off x="1260327" y="2264451"/>
            <a:ext cx="9904950" cy="77806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8300" dirty="0"/>
              <a:t>wider.unu.edu</a:t>
            </a:r>
            <a:endParaRPr lang="en-GB" sz="8300" dirty="0"/>
          </a:p>
        </p:txBody>
      </p:sp>
      <p:sp>
        <p:nvSpPr>
          <p:cNvPr id="5" name="Text Placeholder 4">
            <a:extLst>
              <a:ext uri="{FF2B5EF4-FFF2-40B4-BE49-F238E27FC236}">
                <a16:creationId xmlns:a16="http://schemas.microsoft.com/office/drawing/2014/main" id="{65264D93-122A-A46A-2E28-4F5AE897A356}"/>
              </a:ext>
            </a:extLst>
          </p:cNvPr>
          <p:cNvSpPr txBox="1">
            <a:spLocks/>
          </p:cNvSpPr>
          <p:nvPr userDrawn="1"/>
        </p:nvSpPr>
        <p:spPr>
          <a:xfrm>
            <a:off x="1260328" y="4710401"/>
            <a:ext cx="9904950" cy="77806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2400" dirty="0"/>
              <a:t>Follow us on LinkedIn, Facebook, and Twitter </a:t>
            </a:r>
            <a:r>
              <a:rPr lang="sv-SE" sz="2400" b="1" dirty="0"/>
              <a:t>@UNUWIDER</a:t>
            </a:r>
            <a:endParaRPr lang="en-GB" sz="2400" b="1" dirty="0"/>
          </a:p>
        </p:txBody>
      </p:sp>
      <p:sp>
        <p:nvSpPr>
          <p:cNvPr id="6" name="Text Placeholder 4">
            <a:extLst>
              <a:ext uri="{FF2B5EF4-FFF2-40B4-BE49-F238E27FC236}">
                <a16:creationId xmlns:a16="http://schemas.microsoft.com/office/drawing/2014/main" id="{80A99636-20CB-7DF4-E3BD-70365D61D35A}"/>
              </a:ext>
            </a:extLst>
          </p:cNvPr>
          <p:cNvSpPr txBox="1">
            <a:spLocks/>
          </p:cNvSpPr>
          <p:nvPr userDrawn="1"/>
        </p:nvSpPr>
        <p:spPr>
          <a:xfrm>
            <a:off x="1260327" y="1863533"/>
            <a:ext cx="9904950" cy="327103"/>
          </a:xfrm>
          <a:prstGeom prst="rect">
            <a:avLst/>
          </a:prstGeom>
        </p:spPr>
        <p:txBody>
          <a:bodyPr vert="horz" lIns="18000" tIns="0" rIns="45720" bIns="2286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2400" dirty="0"/>
              <a:t>More information available online</a:t>
            </a:r>
            <a:endParaRPr lang="en-GB" sz="2400" dirty="0"/>
          </a:p>
        </p:txBody>
      </p:sp>
    </p:spTree>
    <p:extLst>
      <p:ext uri="{BB962C8B-B14F-4D97-AF65-F5344CB8AC3E}">
        <p14:creationId xmlns:p14="http://schemas.microsoft.com/office/powerpoint/2010/main" val="1670399095"/>
      </p:ext>
    </p:extLst>
  </p:cSld>
  <p:clrMapOvr>
    <a:masterClrMapping/>
  </p:clrMapOvr>
  <p:extLst>
    <p:ext uri="{DCECCB84-F9BA-43D5-87BE-67443E8EF086}">
      <p15:sldGuideLst xmlns:p15="http://schemas.microsoft.com/office/powerpoint/2012/main">
        <p15:guide id="1" orient="horz" pos="43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6315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09BD-C1B8-D98F-1C0C-C138C4AFFB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069412-CCA6-95A9-05FA-0273BA13BE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EFAA21-BF58-CAA1-C7D2-1CC2D85AC19D}"/>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5" name="Footer Placeholder 4">
            <a:extLst>
              <a:ext uri="{FF2B5EF4-FFF2-40B4-BE49-F238E27FC236}">
                <a16:creationId xmlns:a16="http://schemas.microsoft.com/office/drawing/2014/main" id="{F7931337-7820-F117-0E28-6220DD63C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BE52-E244-9382-63EA-9CF84EE02541}"/>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230530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CB52-BA03-2C09-8145-C9412C0BD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4C4C3-90A5-019B-61BA-2E72E5DF1B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1096A-4ABA-BA12-58DE-CACC84607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2C1F49-D854-424B-6D33-FDD89E470BD9}"/>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6" name="Footer Placeholder 5">
            <a:extLst>
              <a:ext uri="{FF2B5EF4-FFF2-40B4-BE49-F238E27FC236}">
                <a16:creationId xmlns:a16="http://schemas.microsoft.com/office/drawing/2014/main" id="{2FDB8C43-A09F-4A0F-1685-E1904A19D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F4001-AAC6-1931-8176-AED9A90A11A6}"/>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59119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51DC-A513-D47D-90B4-79EA42B9B9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BA896D-797A-1FDA-8426-961166B38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F3462-ECE0-768D-4522-681C194E1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4A46E0-71C2-DC14-448B-C56FE795D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8635E-6725-7C3E-1D5D-26A255CBD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77C17-00D8-6B31-9B97-D8BF1504103F}"/>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8" name="Footer Placeholder 7">
            <a:extLst>
              <a:ext uri="{FF2B5EF4-FFF2-40B4-BE49-F238E27FC236}">
                <a16:creationId xmlns:a16="http://schemas.microsoft.com/office/drawing/2014/main" id="{9D44DC32-F554-7DD4-98A1-5D1A797200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1E50DC-A739-91E1-25B8-0FB16E4532EB}"/>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410232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9D24-BB21-4D1F-51E3-8DDC8B9627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98F7C-5DC5-DF15-ABAE-34269D145914}"/>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4" name="Footer Placeholder 3">
            <a:extLst>
              <a:ext uri="{FF2B5EF4-FFF2-40B4-BE49-F238E27FC236}">
                <a16:creationId xmlns:a16="http://schemas.microsoft.com/office/drawing/2014/main" id="{2D71AEC0-EE76-C9DD-DAB9-FD678A234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DDC806-7A3F-6881-2F39-E9A437495527}"/>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341130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1CC16-A76C-C36F-49E2-55C9A8A2E6CE}"/>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3" name="Footer Placeholder 2">
            <a:extLst>
              <a:ext uri="{FF2B5EF4-FFF2-40B4-BE49-F238E27FC236}">
                <a16:creationId xmlns:a16="http://schemas.microsoft.com/office/drawing/2014/main" id="{A56972D2-2D2A-63C1-D2B6-F92CF55DB7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BF76E-B8B4-F416-6656-1946743729FC}"/>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76429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7EC0-60D9-274D-65CE-6CA978826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8D4962-2AA0-61EF-50B2-2E44586FFE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4DF03-102D-DD2D-D6E7-422949AFD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5DE53-2BF8-8B1B-BFBB-CF8E26EA42FE}"/>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6" name="Footer Placeholder 5">
            <a:extLst>
              <a:ext uri="{FF2B5EF4-FFF2-40B4-BE49-F238E27FC236}">
                <a16:creationId xmlns:a16="http://schemas.microsoft.com/office/drawing/2014/main" id="{A1ACA872-B8D1-A0FD-4ECB-5D9341290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81BE-0D92-478A-BD97-64D52D30A32C}"/>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204567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182B-4C27-F7AA-95F1-A41EBC6D7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3D9B9D-3FE0-E17D-850A-E38170592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57F405-980F-6D22-4AD6-8B2184A32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01721-9193-5EE6-492C-81F438F59369}"/>
              </a:ext>
            </a:extLst>
          </p:cNvPr>
          <p:cNvSpPr>
            <a:spLocks noGrp="1"/>
          </p:cNvSpPr>
          <p:nvPr>
            <p:ph type="dt" sz="half" idx="10"/>
          </p:nvPr>
        </p:nvSpPr>
        <p:spPr/>
        <p:txBody>
          <a:bodyPr/>
          <a:lstStyle/>
          <a:p>
            <a:fld id="{22AFD706-5D47-4D31-9E9A-867C29240C5B}" type="datetimeFigureOut">
              <a:rPr lang="en-US" smtClean="0"/>
              <a:t>10/10/2025</a:t>
            </a:fld>
            <a:endParaRPr lang="en-US"/>
          </a:p>
        </p:txBody>
      </p:sp>
      <p:sp>
        <p:nvSpPr>
          <p:cNvPr id="6" name="Footer Placeholder 5">
            <a:extLst>
              <a:ext uri="{FF2B5EF4-FFF2-40B4-BE49-F238E27FC236}">
                <a16:creationId xmlns:a16="http://schemas.microsoft.com/office/drawing/2014/main" id="{B8EFA5C9-4A34-B61B-C16B-B7FAADB68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A1E4D-300A-9524-2A9E-EDF733DC83D8}"/>
              </a:ext>
            </a:extLst>
          </p:cNvPr>
          <p:cNvSpPr>
            <a:spLocks noGrp="1"/>
          </p:cNvSpPr>
          <p:nvPr>
            <p:ph type="sldNum" sz="quarter" idx="12"/>
          </p:nvPr>
        </p:nvSpPr>
        <p:spPr/>
        <p:txBody>
          <a:bodyPr/>
          <a:lstStyle/>
          <a:p>
            <a:fld id="{FE69E286-AF99-4059-8CC0-6F52FF82CA45}" type="slidenum">
              <a:rPr lang="en-US" smtClean="0"/>
              <a:t>‹#›</a:t>
            </a:fld>
            <a:endParaRPr lang="en-US"/>
          </a:p>
        </p:txBody>
      </p:sp>
    </p:spTree>
    <p:extLst>
      <p:ext uri="{BB962C8B-B14F-4D97-AF65-F5344CB8AC3E}">
        <p14:creationId xmlns:p14="http://schemas.microsoft.com/office/powerpoint/2010/main" val="145560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4CEF0-F58F-434E-7364-57A355BE5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DDF351-AE9B-616F-4BFA-07ADBE923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112F3-83A4-951D-D184-3CE995009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AFD706-5D47-4D31-9E9A-867C29240C5B}" type="datetimeFigureOut">
              <a:rPr lang="en-US" smtClean="0"/>
              <a:t>10/10/2025</a:t>
            </a:fld>
            <a:endParaRPr lang="en-US"/>
          </a:p>
        </p:txBody>
      </p:sp>
      <p:sp>
        <p:nvSpPr>
          <p:cNvPr id="5" name="Footer Placeholder 4">
            <a:extLst>
              <a:ext uri="{FF2B5EF4-FFF2-40B4-BE49-F238E27FC236}">
                <a16:creationId xmlns:a16="http://schemas.microsoft.com/office/drawing/2014/main" id="{8E501462-4730-6E74-C4E9-1075EBA02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17A1E1-F0A9-73AD-737F-9788B10FA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69E286-AF99-4059-8CC0-6F52FF82CA45}" type="slidenum">
              <a:rPr lang="en-US" smtClean="0"/>
              <a:t>‹#›</a:t>
            </a:fld>
            <a:endParaRPr lang="en-US"/>
          </a:p>
        </p:txBody>
      </p:sp>
    </p:spTree>
    <p:extLst>
      <p:ext uri="{BB962C8B-B14F-4D97-AF65-F5344CB8AC3E}">
        <p14:creationId xmlns:p14="http://schemas.microsoft.com/office/powerpoint/2010/main" val="407868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01A6AF-5052-89B2-87C5-797CFF680B6D}"/>
              </a:ext>
            </a:extLst>
          </p:cNvPr>
          <p:cNvSpPr txBox="1"/>
          <p:nvPr userDrawn="1"/>
        </p:nvSpPr>
        <p:spPr>
          <a:xfrm>
            <a:off x="10502060" y="6374451"/>
            <a:ext cx="638926" cy="138499"/>
          </a:xfrm>
          <a:prstGeom prst="rect">
            <a:avLst/>
          </a:prstGeom>
          <a:noFill/>
        </p:spPr>
        <p:txBody>
          <a:bodyPr wrap="square" lIns="0" tIns="0" rIns="0" bIns="0" rtlCol="0">
            <a:spAutoFit/>
          </a:bodyPr>
          <a:lstStyle/>
          <a:p>
            <a:pPr algn="r"/>
            <a:fld id="{F9C7BA44-1843-E04F-83E3-91B56C244205}" type="slidenum">
              <a:rPr lang="en-FI" sz="900" smtClean="0">
                <a:solidFill>
                  <a:schemeClr val="tx1"/>
                </a:solidFill>
              </a:rPr>
              <a:pPr algn="r"/>
              <a:t>‹#›</a:t>
            </a:fld>
            <a:endParaRPr lang="en-FI" sz="900" dirty="0">
              <a:solidFill>
                <a:schemeClr val="tx1"/>
              </a:solidFill>
            </a:endParaRPr>
          </a:p>
        </p:txBody>
      </p:sp>
      <p:sp>
        <p:nvSpPr>
          <p:cNvPr id="3" name="TextBox 2">
            <a:extLst>
              <a:ext uri="{FF2B5EF4-FFF2-40B4-BE49-F238E27FC236}">
                <a16:creationId xmlns:a16="http://schemas.microsoft.com/office/drawing/2014/main" id="{E47CC90F-73A3-7D2E-86B2-97D7C701E202}"/>
              </a:ext>
            </a:extLst>
          </p:cNvPr>
          <p:cNvSpPr txBox="1"/>
          <p:nvPr userDrawn="1"/>
        </p:nvSpPr>
        <p:spPr>
          <a:xfrm>
            <a:off x="9019925" y="6374649"/>
            <a:ext cx="1431944" cy="138499"/>
          </a:xfrm>
          <a:prstGeom prst="rect">
            <a:avLst/>
          </a:prstGeom>
          <a:noFill/>
        </p:spPr>
        <p:txBody>
          <a:bodyPr wrap="square" lIns="0" tIns="0" rIns="0" bIns="0" rtlCol="0">
            <a:spAutoFit/>
          </a:bodyPr>
          <a:lstStyle/>
          <a:p>
            <a:pPr algn="r"/>
            <a:fld id="{5E352655-F95A-4522-824F-76A566987C03}" type="datetime1">
              <a:rPr lang="en-GB" sz="900" smtClean="0">
                <a:solidFill>
                  <a:schemeClr val="tx1"/>
                </a:solidFill>
              </a:rPr>
              <a:t>10/10/2025</a:t>
            </a:fld>
            <a:endParaRPr lang="en-FI" sz="900" dirty="0">
              <a:solidFill>
                <a:schemeClr val="tx1"/>
              </a:solidFill>
            </a:endParaRPr>
          </a:p>
        </p:txBody>
      </p:sp>
      <p:pic>
        <p:nvPicPr>
          <p:cNvPr id="6" name="Graphic 5">
            <a:extLst>
              <a:ext uri="{FF2B5EF4-FFF2-40B4-BE49-F238E27FC236}">
                <a16:creationId xmlns:a16="http://schemas.microsoft.com/office/drawing/2014/main" id="{D8926B25-939E-3514-F455-C89286452444}"/>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8365" y="5942255"/>
            <a:ext cx="1867196" cy="1045358"/>
          </a:xfrm>
          <a:prstGeom prst="rect">
            <a:avLst/>
          </a:prstGeom>
        </p:spPr>
      </p:pic>
    </p:spTree>
    <p:extLst>
      <p:ext uri="{BB962C8B-B14F-4D97-AF65-F5344CB8AC3E}">
        <p14:creationId xmlns:p14="http://schemas.microsoft.com/office/powerpoint/2010/main" val="377292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57200" rtl="0" eaLnBrk="1" latinLnBrk="0" hangingPunct="1">
        <a:lnSpc>
          <a:spcPct val="90000"/>
        </a:lnSpc>
        <a:spcBef>
          <a:spcPct val="0"/>
        </a:spcBef>
        <a:buNone/>
        <a:defRPr sz="25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lnSpc>
          <a:spcPct val="90000"/>
        </a:lnSpc>
        <a:spcBef>
          <a:spcPts val="500"/>
        </a:spcBef>
        <a:buFont typeface="Arial" panose="020B0604020202020204" pitchFamily="34" charset="0"/>
        <a:buNone/>
        <a:defRPr sz="175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JP"/>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tascienceblog.net/?lang=sr"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r.inspiredpencil.com/pictures-2023/welcome"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vibeke.oestreich.nielsen@norad.no" TargetMode="External"/><Relationship Id="rId2" Type="http://schemas.openxmlformats.org/officeDocument/2006/relationships/hyperlink" Target="mailto:camendezc@dane.gov.co" TargetMode="External"/><Relationship Id="rId1" Type="http://schemas.openxmlformats.org/officeDocument/2006/relationships/slideLayout" Target="../slideLayouts/slideLayout2.xml"/><Relationship Id="rId4" Type="http://schemas.openxmlformats.org/officeDocument/2006/relationships/hyperlink" Target="mailto:paula.mcleod@fcdo.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Hologram from iPad">
            <a:extLst>
              <a:ext uri="{FF2B5EF4-FFF2-40B4-BE49-F238E27FC236}">
                <a16:creationId xmlns:a16="http://schemas.microsoft.com/office/drawing/2014/main" id="{6168C66E-BD72-1B96-80C3-B8185C71B99F}"/>
              </a:ext>
            </a:extLst>
          </p:cNvPr>
          <p:cNvPicPr>
            <a:picLocks noChangeAspect="1"/>
          </p:cNvPicPr>
          <p:nvPr/>
        </p:nvPicPr>
        <p:blipFill>
          <a:blip r:embed="rId2">
            <a:alphaModFix amt="50000"/>
          </a:blip>
          <a:srcRect t="7625" b="8106"/>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3BC7F79-C215-0BC8-A422-C7E8981FB1B1}"/>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FfD4 and the Future of Data: Strengthening Systems for Sustainable Financing</a:t>
            </a:r>
          </a:p>
        </p:txBody>
      </p:sp>
      <p:sp>
        <p:nvSpPr>
          <p:cNvPr id="3" name="Subtitle 2">
            <a:extLst>
              <a:ext uri="{FF2B5EF4-FFF2-40B4-BE49-F238E27FC236}">
                <a16:creationId xmlns:a16="http://schemas.microsoft.com/office/drawing/2014/main" id="{94C3DA5A-6699-EA64-95B4-8ECE8A70CE38}"/>
              </a:ext>
            </a:extLst>
          </p:cNvPr>
          <p:cNvSpPr>
            <a:spLocks noGrp="1"/>
          </p:cNvSpPr>
          <p:nvPr>
            <p:ph type="subTitle" idx="1"/>
          </p:nvPr>
        </p:nvSpPr>
        <p:spPr>
          <a:xfrm>
            <a:off x="1524000" y="4758267"/>
            <a:ext cx="9144000" cy="499532"/>
          </a:xfrm>
        </p:spPr>
        <p:txBody>
          <a:bodyPr>
            <a:normAutofit/>
          </a:bodyPr>
          <a:lstStyle/>
          <a:p>
            <a:r>
              <a:rPr lang="nb-NO" dirty="0">
                <a:solidFill>
                  <a:srgbClr val="FFFFFF"/>
                </a:solidFill>
              </a:rPr>
              <a:t>A Sevilla Platform for Action </a:t>
            </a:r>
            <a:r>
              <a:rPr lang="nb-NO" dirty="0" err="1">
                <a:solidFill>
                  <a:srgbClr val="FFFFFF"/>
                </a:solidFill>
              </a:rPr>
              <a:t>initiative</a:t>
            </a:r>
            <a:endParaRPr lang="en-US" dirty="0">
              <a:solidFill>
                <a:srgbClr val="FFFFFF"/>
              </a:solidFill>
            </a:endParaRPr>
          </a:p>
        </p:txBody>
      </p:sp>
    </p:spTree>
    <p:extLst>
      <p:ext uri="{BB962C8B-B14F-4D97-AF65-F5344CB8AC3E}">
        <p14:creationId xmlns:p14="http://schemas.microsoft.com/office/powerpoint/2010/main" val="34771267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967E-AB25-4F71-6440-91F5506A5A95}"/>
              </a:ext>
            </a:extLst>
          </p:cNvPr>
          <p:cNvSpPr>
            <a:spLocks noGrp="1"/>
          </p:cNvSpPr>
          <p:nvPr>
            <p:ph type="title"/>
          </p:nvPr>
        </p:nvSpPr>
        <p:spPr/>
        <p:txBody>
          <a:bodyPr/>
          <a:lstStyle/>
          <a:p>
            <a:r>
              <a:rPr lang="nb-NO" dirty="0"/>
              <a:t>The SPA has </a:t>
            </a:r>
            <a:r>
              <a:rPr lang="nb-NO" dirty="0" err="1"/>
              <a:t>three</a:t>
            </a:r>
            <a:r>
              <a:rPr lang="nb-NO" dirty="0"/>
              <a:t> </a:t>
            </a:r>
            <a:r>
              <a:rPr lang="nb-NO" dirty="0" err="1"/>
              <a:t>pillars</a:t>
            </a:r>
            <a:r>
              <a:rPr lang="nb-NO" dirty="0"/>
              <a:t>	</a:t>
            </a:r>
            <a:endParaRPr lang="en-US" dirty="0"/>
          </a:p>
        </p:txBody>
      </p:sp>
      <p:sp>
        <p:nvSpPr>
          <p:cNvPr id="3" name="Content Placeholder 2">
            <a:extLst>
              <a:ext uri="{FF2B5EF4-FFF2-40B4-BE49-F238E27FC236}">
                <a16:creationId xmlns:a16="http://schemas.microsoft.com/office/drawing/2014/main" id="{66F25C14-52FC-CC4F-F576-CB1A40184AFB}"/>
              </a:ext>
            </a:extLst>
          </p:cNvPr>
          <p:cNvSpPr>
            <a:spLocks noGrp="1"/>
          </p:cNvSpPr>
          <p:nvPr>
            <p:ph idx="1"/>
          </p:nvPr>
        </p:nvSpPr>
        <p:spPr>
          <a:xfrm>
            <a:off x="838200" y="1825625"/>
            <a:ext cx="10515600" cy="4667250"/>
          </a:xfrm>
        </p:spPr>
        <p:txBody>
          <a:bodyPr>
            <a:normAutofit fontScale="85000" lnSpcReduction="20000"/>
          </a:bodyPr>
          <a:lstStyle/>
          <a:p>
            <a:pPr lvl="0" fontAlgn="base"/>
            <a:r>
              <a:rPr lang="en-US" b="1" dirty="0"/>
              <a:t>Efficient Data Financing</a:t>
            </a:r>
            <a:r>
              <a:rPr lang="en-US" dirty="0"/>
              <a:t> </a:t>
            </a:r>
            <a:br>
              <a:rPr lang="en-US" dirty="0"/>
            </a:br>
            <a:r>
              <a:rPr lang="en-US" dirty="0"/>
              <a:t>Fragmentation of investment, overreliance on short-term approaches, and poor coordination undermine results and waste resources. Efficient financing requires aligning support with national priorities, harmonizing funding streams, and maximizing impact through collaboration. </a:t>
            </a:r>
            <a:br>
              <a:rPr lang="en-US" dirty="0"/>
            </a:br>
            <a:endParaRPr lang="en-US" dirty="0"/>
          </a:p>
          <a:p>
            <a:pPr lvl="0" fontAlgn="base"/>
            <a:r>
              <a:rPr lang="en-US" b="1" dirty="0"/>
              <a:t>Future-Proofing Data Investments</a:t>
            </a:r>
            <a:r>
              <a:rPr lang="en-US" dirty="0"/>
              <a:t> </a:t>
            </a:r>
            <a:br>
              <a:rPr lang="en-US" dirty="0"/>
            </a:br>
            <a:r>
              <a:rPr lang="en-US" dirty="0"/>
              <a:t>Data systems must evolve with today’s demands- digital economies, inclusive growth, people and planet all require flexible, tech-ready systems and fit-for-purpose, AI ready data. Future-proofing means scaling what works and adapting quickly to new challenges, guided by national leadership. </a:t>
            </a:r>
            <a:br>
              <a:rPr lang="en-US" dirty="0"/>
            </a:br>
            <a:endParaRPr lang="en-US" dirty="0"/>
          </a:p>
          <a:p>
            <a:pPr lvl="0" fontAlgn="base"/>
            <a:r>
              <a:rPr lang="en-US" b="1" dirty="0"/>
              <a:t>Political Commitment and Cross-Sector Coordination</a:t>
            </a:r>
            <a:r>
              <a:rPr lang="en-US" dirty="0"/>
              <a:t> </a:t>
            </a:r>
            <a:br>
              <a:rPr lang="en-US" dirty="0"/>
            </a:br>
            <a:r>
              <a:rPr lang="en-US" dirty="0"/>
              <a:t>Success depends on high-level support. Ministries of finance, planning and statistics must work together, backed by partners committed to breaking silos and building shared accountability. </a:t>
            </a:r>
          </a:p>
        </p:txBody>
      </p:sp>
    </p:spTree>
    <p:extLst>
      <p:ext uri="{BB962C8B-B14F-4D97-AF65-F5344CB8AC3E}">
        <p14:creationId xmlns:p14="http://schemas.microsoft.com/office/powerpoint/2010/main" val="162367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AA0B-1AC1-AA4C-140E-40A27080D066}"/>
              </a:ext>
            </a:extLst>
          </p:cNvPr>
          <p:cNvSpPr>
            <a:spLocks noGrp="1"/>
          </p:cNvSpPr>
          <p:nvPr>
            <p:ph type="title"/>
          </p:nvPr>
        </p:nvSpPr>
        <p:spPr/>
        <p:txBody>
          <a:bodyPr/>
          <a:lstStyle/>
          <a:p>
            <a:r>
              <a:rPr lang="nb-NO" dirty="0" err="1"/>
              <a:t>Further</a:t>
            </a:r>
            <a:r>
              <a:rPr lang="nb-NO" dirty="0"/>
              <a:t> splitting </a:t>
            </a:r>
            <a:r>
              <a:rPr lang="nb-NO" dirty="0" err="1"/>
              <a:t>the</a:t>
            </a:r>
            <a:r>
              <a:rPr lang="nb-NO" dirty="0"/>
              <a:t> </a:t>
            </a:r>
            <a:r>
              <a:rPr lang="nb-NO" dirty="0" err="1"/>
              <a:t>pillars</a:t>
            </a:r>
            <a:r>
              <a:rPr lang="nb-NO" dirty="0"/>
              <a:t> </a:t>
            </a:r>
            <a:r>
              <a:rPr lang="nb-NO" dirty="0" err="1"/>
              <a:t>into</a:t>
            </a:r>
            <a:r>
              <a:rPr lang="nb-NO" dirty="0"/>
              <a:t> </a:t>
            </a:r>
            <a:r>
              <a:rPr lang="nb-NO" dirty="0" err="1"/>
              <a:t>key</a:t>
            </a:r>
            <a:r>
              <a:rPr lang="nb-NO" dirty="0"/>
              <a:t> </a:t>
            </a:r>
            <a:r>
              <a:rPr lang="nb-NO" dirty="0" err="1"/>
              <a:t>topics</a:t>
            </a:r>
            <a:endParaRPr lang="en-US" dirty="0"/>
          </a:p>
        </p:txBody>
      </p:sp>
      <p:sp>
        <p:nvSpPr>
          <p:cNvPr id="3" name="Content Placeholder 2">
            <a:extLst>
              <a:ext uri="{FF2B5EF4-FFF2-40B4-BE49-F238E27FC236}">
                <a16:creationId xmlns:a16="http://schemas.microsoft.com/office/drawing/2014/main" id="{59DBBEEC-F490-6424-30D1-3CB4054B515C}"/>
              </a:ext>
            </a:extLst>
          </p:cNvPr>
          <p:cNvSpPr>
            <a:spLocks noGrp="1"/>
          </p:cNvSpPr>
          <p:nvPr>
            <p:ph idx="1"/>
          </p:nvPr>
        </p:nvSpPr>
        <p:spPr>
          <a:xfrm>
            <a:off x="838200" y="1825625"/>
            <a:ext cx="10515600" cy="4764746"/>
          </a:xfrm>
        </p:spPr>
        <p:txBody>
          <a:bodyPr>
            <a:normAutofit fontScale="92500" lnSpcReduction="10000"/>
          </a:bodyPr>
          <a:lstStyle/>
          <a:p>
            <a:r>
              <a:rPr lang="en-US" dirty="0"/>
              <a:t>Pillar 1: Efficient data financing</a:t>
            </a:r>
          </a:p>
          <a:p>
            <a:pPr lvl="1"/>
            <a:r>
              <a:rPr lang="en-US" dirty="0"/>
              <a:t>Group A: Enhancing domestic resource mobilization </a:t>
            </a:r>
          </a:p>
          <a:p>
            <a:pPr lvl="1"/>
            <a:r>
              <a:rPr lang="en-US" dirty="0"/>
              <a:t>Group B: Optimizing international development and south-south cooperation</a:t>
            </a:r>
          </a:p>
          <a:p>
            <a:r>
              <a:rPr lang="en-US" dirty="0"/>
              <a:t>Pillar 2: Future-Proofing Data Investments</a:t>
            </a:r>
          </a:p>
          <a:p>
            <a:pPr lvl="1"/>
            <a:r>
              <a:rPr lang="en-US" dirty="0"/>
              <a:t>Group C: What inputs do we need to future proof data investments? (legal, methodological, quality etc.)</a:t>
            </a:r>
          </a:p>
          <a:p>
            <a:pPr lvl="1"/>
            <a:r>
              <a:rPr lang="en-US" dirty="0"/>
              <a:t>Group D: What outputs would be most relevant for future proofing? (platforms, open data, AI etc.)</a:t>
            </a:r>
          </a:p>
          <a:p>
            <a:r>
              <a:rPr lang="en-US" dirty="0"/>
              <a:t>Pillar 3: Political Commitment and Cross-Sector Coordination</a:t>
            </a:r>
          </a:p>
          <a:p>
            <a:pPr lvl="1"/>
            <a:r>
              <a:rPr lang="en-US" dirty="0"/>
              <a:t>Group E: Strengthening links between government entities for </a:t>
            </a:r>
            <a:r>
              <a:rPr lang="en-US" dirty="0" err="1"/>
              <a:t>FfD</a:t>
            </a:r>
            <a:r>
              <a:rPr lang="en-US" dirty="0"/>
              <a:t> purposes</a:t>
            </a:r>
          </a:p>
          <a:p>
            <a:pPr lvl="1"/>
            <a:r>
              <a:rPr lang="en-US" dirty="0"/>
              <a:t>Group F: Strengthening links between producers and users across government, civil society, academia and private sector for </a:t>
            </a:r>
            <a:r>
              <a:rPr lang="en-US" dirty="0" err="1"/>
              <a:t>FfD</a:t>
            </a:r>
            <a:r>
              <a:rPr lang="en-US" dirty="0"/>
              <a:t> purposes </a:t>
            </a:r>
          </a:p>
          <a:p>
            <a:pPr lvl="1"/>
            <a:r>
              <a:rPr lang="en-US" dirty="0"/>
              <a:t>Group G: Coordinating development support between international agencies. </a:t>
            </a:r>
          </a:p>
          <a:p>
            <a:endParaRPr lang="en-US" dirty="0"/>
          </a:p>
        </p:txBody>
      </p:sp>
    </p:spTree>
    <p:extLst>
      <p:ext uri="{BB962C8B-B14F-4D97-AF65-F5344CB8AC3E}">
        <p14:creationId xmlns:p14="http://schemas.microsoft.com/office/powerpoint/2010/main" val="307653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5AE1A2-BC81-5E0B-3BA2-BFB04A6628DE}"/>
              </a:ext>
            </a:extLst>
          </p:cNvPr>
          <p:cNvSpPr>
            <a:spLocks noGrp="1"/>
          </p:cNvSpPr>
          <p:nvPr>
            <p:ph type="title"/>
          </p:nvPr>
        </p:nvSpPr>
        <p:spPr>
          <a:xfrm>
            <a:off x="839788" y="365125"/>
            <a:ext cx="10515600" cy="974577"/>
          </a:xfrm>
        </p:spPr>
        <p:txBody>
          <a:bodyPr/>
          <a:lstStyle/>
          <a:p>
            <a:r>
              <a:rPr lang="nb-NO" dirty="0"/>
              <a:t>Strategic </a:t>
            </a:r>
            <a:r>
              <a:rPr lang="nb-NO" dirty="0" err="1"/>
              <a:t>frameworks</a:t>
            </a:r>
            <a:r>
              <a:rPr lang="nb-NO" dirty="0"/>
              <a:t> to </a:t>
            </a:r>
            <a:r>
              <a:rPr lang="nb-NO" dirty="0" err="1"/>
              <a:t>build</a:t>
            </a:r>
            <a:r>
              <a:rPr lang="nb-NO" dirty="0"/>
              <a:t> </a:t>
            </a:r>
            <a:r>
              <a:rPr lang="nb-NO" dirty="0" err="1"/>
              <a:t>upon</a:t>
            </a:r>
            <a:endParaRPr lang="en-US" dirty="0"/>
          </a:p>
        </p:txBody>
      </p:sp>
      <p:sp>
        <p:nvSpPr>
          <p:cNvPr id="5" name="Text Placeholder 4">
            <a:extLst>
              <a:ext uri="{FF2B5EF4-FFF2-40B4-BE49-F238E27FC236}">
                <a16:creationId xmlns:a16="http://schemas.microsoft.com/office/drawing/2014/main" id="{1D87A248-3CF8-677D-CF03-49020313F190}"/>
              </a:ext>
            </a:extLst>
          </p:cNvPr>
          <p:cNvSpPr>
            <a:spLocks noGrp="1"/>
          </p:cNvSpPr>
          <p:nvPr>
            <p:ph type="body" idx="1"/>
          </p:nvPr>
        </p:nvSpPr>
        <p:spPr>
          <a:xfrm>
            <a:off x="839788" y="1681163"/>
            <a:ext cx="5157787" cy="530409"/>
          </a:xfrm>
        </p:spPr>
        <p:txBody>
          <a:bodyPr/>
          <a:lstStyle/>
          <a:p>
            <a:r>
              <a:rPr lang="nb-NO" dirty="0"/>
              <a:t>Cape Town Global Action Plan	</a:t>
            </a:r>
            <a:endParaRPr lang="en-US" dirty="0"/>
          </a:p>
        </p:txBody>
      </p:sp>
      <p:pic>
        <p:nvPicPr>
          <p:cNvPr id="11" name="Content Placeholder 10">
            <a:extLst>
              <a:ext uri="{FF2B5EF4-FFF2-40B4-BE49-F238E27FC236}">
                <a16:creationId xmlns:a16="http://schemas.microsoft.com/office/drawing/2014/main" id="{A9FD8735-2D2F-2AE3-6C07-7E0337D88409}"/>
              </a:ext>
            </a:extLst>
          </p:cNvPr>
          <p:cNvPicPr>
            <a:picLocks noGrp="1" noChangeAspect="1"/>
          </p:cNvPicPr>
          <p:nvPr>
            <p:ph sz="half" idx="2"/>
          </p:nvPr>
        </p:nvPicPr>
        <p:blipFill>
          <a:blip r:embed="rId3"/>
          <a:stretch>
            <a:fillRect/>
          </a:stretch>
        </p:blipFill>
        <p:spPr>
          <a:xfrm>
            <a:off x="938213" y="2381694"/>
            <a:ext cx="4499174" cy="4380982"/>
          </a:xfrm>
          <a:prstGeom prst="rect">
            <a:avLst/>
          </a:prstGeom>
        </p:spPr>
      </p:pic>
      <p:sp>
        <p:nvSpPr>
          <p:cNvPr id="7" name="Text Placeholder 6">
            <a:extLst>
              <a:ext uri="{FF2B5EF4-FFF2-40B4-BE49-F238E27FC236}">
                <a16:creationId xmlns:a16="http://schemas.microsoft.com/office/drawing/2014/main" id="{1FD245DA-25F5-058C-9B5C-443EE0DD9FDE}"/>
              </a:ext>
            </a:extLst>
          </p:cNvPr>
          <p:cNvSpPr>
            <a:spLocks noGrp="1"/>
          </p:cNvSpPr>
          <p:nvPr>
            <p:ph type="body" sz="quarter" idx="3"/>
          </p:nvPr>
        </p:nvSpPr>
        <p:spPr>
          <a:xfrm>
            <a:off x="6172200" y="1681163"/>
            <a:ext cx="5183188" cy="530409"/>
          </a:xfrm>
        </p:spPr>
        <p:txBody>
          <a:bodyPr/>
          <a:lstStyle/>
          <a:p>
            <a:r>
              <a:rPr lang="nb-NO" dirty="0"/>
              <a:t>Medellin Framework</a:t>
            </a:r>
            <a:endParaRPr lang="en-US" dirty="0"/>
          </a:p>
        </p:txBody>
      </p:sp>
      <p:pic>
        <p:nvPicPr>
          <p:cNvPr id="9" name="Content Placeholder 8" descr="A screenshot of a computer&#10;&#10;AI-generated content may be incorrect.">
            <a:extLst>
              <a:ext uri="{FF2B5EF4-FFF2-40B4-BE49-F238E27FC236}">
                <a16:creationId xmlns:a16="http://schemas.microsoft.com/office/drawing/2014/main" id="{5991E2CC-CEC5-E0D2-9390-F47F9580559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l="2377" t="11924" r="48051" b="8987"/>
          <a:stretch>
            <a:fillRect/>
          </a:stretch>
        </p:blipFill>
        <p:spPr>
          <a:xfrm>
            <a:off x="6096000" y="2211572"/>
            <a:ext cx="5157787" cy="4628769"/>
          </a:xfrm>
          <a:prstGeom prst="rect">
            <a:avLst/>
          </a:prstGeom>
        </p:spPr>
      </p:pic>
    </p:spTree>
    <p:extLst>
      <p:ext uri="{BB962C8B-B14F-4D97-AF65-F5344CB8AC3E}">
        <p14:creationId xmlns:p14="http://schemas.microsoft.com/office/powerpoint/2010/main" val="80764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BCC9-BF14-33A3-57CE-26E53DBCB741}"/>
              </a:ext>
            </a:extLst>
          </p:cNvPr>
          <p:cNvSpPr>
            <a:spLocks noGrp="1"/>
          </p:cNvSpPr>
          <p:nvPr>
            <p:ph type="title"/>
          </p:nvPr>
        </p:nvSpPr>
        <p:spPr/>
        <p:txBody>
          <a:bodyPr/>
          <a:lstStyle/>
          <a:p>
            <a:r>
              <a:rPr lang="nb-NO" dirty="0" err="1"/>
              <a:t>Collaborative</a:t>
            </a:r>
            <a:r>
              <a:rPr lang="nb-NO" dirty="0"/>
              <a:t> at country </a:t>
            </a:r>
            <a:r>
              <a:rPr lang="nb-NO" dirty="0" err="1"/>
              <a:t>level</a:t>
            </a:r>
            <a:endParaRPr lang="en-US" dirty="0"/>
          </a:p>
        </p:txBody>
      </p:sp>
      <p:sp>
        <p:nvSpPr>
          <p:cNvPr id="3" name="Content Placeholder 2">
            <a:extLst>
              <a:ext uri="{FF2B5EF4-FFF2-40B4-BE49-F238E27FC236}">
                <a16:creationId xmlns:a16="http://schemas.microsoft.com/office/drawing/2014/main" id="{81F21D32-4D76-1045-AF23-4D891531F862}"/>
              </a:ext>
            </a:extLst>
          </p:cNvPr>
          <p:cNvSpPr>
            <a:spLocks noGrp="1"/>
          </p:cNvSpPr>
          <p:nvPr>
            <p:ph idx="1"/>
          </p:nvPr>
        </p:nvSpPr>
        <p:spPr/>
        <p:txBody>
          <a:bodyPr/>
          <a:lstStyle/>
          <a:p>
            <a:r>
              <a:rPr lang="nb-NO" dirty="0"/>
              <a:t>A </a:t>
            </a:r>
            <a:r>
              <a:rPr lang="nb-NO" dirty="0" err="1"/>
              <a:t>key</a:t>
            </a:r>
            <a:r>
              <a:rPr lang="nb-NO" dirty="0"/>
              <a:t> </a:t>
            </a:r>
            <a:r>
              <a:rPr lang="nb-NO" dirty="0" err="1"/>
              <a:t>challenge</a:t>
            </a:r>
            <a:r>
              <a:rPr lang="nb-NO" dirty="0"/>
              <a:t> in </a:t>
            </a:r>
            <a:r>
              <a:rPr lang="nb-NO" dirty="0" err="1"/>
              <a:t>many</a:t>
            </a:r>
            <a:r>
              <a:rPr lang="nb-NO" dirty="0"/>
              <a:t> </a:t>
            </a:r>
            <a:r>
              <a:rPr lang="nb-NO" dirty="0" err="1"/>
              <a:t>countries</a:t>
            </a:r>
            <a:r>
              <a:rPr lang="nb-NO" dirty="0"/>
              <a:t> is </a:t>
            </a:r>
            <a:r>
              <a:rPr lang="nb-NO" dirty="0" err="1"/>
              <a:t>the</a:t>
            </a:r>
            <a:r>
              <a:rPr lang="nb-NO" dirty="0"/>
              <a:t> </a:t>
            </a:r>
            <a:r>
              <a:rPr lang="nb-NO" dirty="0" err="1"/>
              <a:t>lack</a:t>
            </a:r>
            <a:r>
              <a:rPr lang="nb-NO" dirty="0"/>
              <a:t> </a:t>
            </a:r>
            <a:r>
              <a:rPr lang="nb-NO" dirty="0" err="1"/>
              <a:t>of</a:t>
            </a:r>
            <a:r>
              <a:rPr lang="nb-NO" dirty="0"/>
              <a:t> a </a:t>
            </a:r>
            <a:r>
              <a:rPr lang="nb-NO" dirty="0" err="1"/>
              <a:t>well-functioning</a:t>
            </a:r>
            <a:r>
              <a:rPr lang="nb-NO" dirty="0"/>
              <a:t> data </a:t>
            </a:r>
            <a:r>
              <a:rPr lang="nb-NO" dirty="0" err="1"/>
              <a:t>ecosystem</a:t>
            </a:r>
            <a:endParaRPr lang="nb-NO" dirty="0"/>
          </a:p>
          <a:p>
            <a:r>
              <a:rPr lang="nb-NO" dirty="0"/>
              <a:t>The SPA </a:t>
            </a:r>
            <a:r>
              <a:rPr lang="nb-NO" dirty="0" err="1"/>
              <a:t>aims</a:t>
            </a:r>
            <a:r>
              <a:rPr lang="nb-NO" dirty="0"/>
              <a:t> at </a:t>
            </a:r>
            <a:r>
              <a:rPr lang="nb-NO" dirty="0" err="1"/>
              <a:t>strengthening</a:t>
            </a:r>
            <a:r>
              <a:rPr lang="nb-NO" dirty="0"/>
              <a:t> links </a:t>
            </a:r>
            <a:r>
              <a:rPr lang="nb-NO" dirty="0" err="1"/>
              <a:t>across</a:t>
            </a:r>
            <a:r>
              <a:rPr lang="nb-NO" dirty="0"/>
              <a:t> data producers and </a:t>
            </a:r>
            <a:r>
              <a:rPr lang="nb-NO" dirty="0" err="1"/>
              <a:t>with</a:t>
            </a:r>
            <a:r>
              <a:rPr lang="nb-NO" dirty="0"/>
              <a:t> </a:t>
            </a:r>
            <a:r>
              <a:rPr lang="nb-NO" dirty="0" err="1"/>
              <a:t>those</a:t>
            </a:r>
            <a:r>
              <a:rPr lang="nb-NO" dirty="0"/>
              <a:t> </a:t>
            </a:r>
            <a:r>
              <a:rPr lang="nb-NO" dirty="0" err="1"/>
              <a:t>who</a:t>
            </a:r>
            <a:r>
              <a:rPr lang="nb-NO" dirty="0"/>
              <a:t> </a:t>
            </a:r>
            <a:r>
              <a:rPr lang="nb-NO" dirty="0" err="1"/>
              <a:t>need</a:t>
            </a:r>
            <a:r>
              <a:rPr lang="nb-NO" dirty="0"/>
              <a:t> data and </a:t>
            </a:r>
            <a:r>
              <a:rPr lang="nb-NO" dirty="0" err="1"/>
              <a:t>statistics</a:t>
            </a:r>
            <a:r>
              <a:rPr lang="nb-NO" dirty="0"/>
              <a:t> for </a:t>
            </a:r>
            <a:r>
              <a:rPr lang="nb-NO" dirty="0" err="1"/>
              <a:t>decision</a:t>
            </a:r>
            <a:r>
              <a:rPr lang="nb-NO" dirty="0"/>
              <a:t> </a:t>
            </a:r>
            <a:r>
              <a:rPr lang="nb-NO" dirty="0" err="1"/>
              <a:t>making</a:t>
            </a:r>
            <a:endParaRPr lang="nb-NO" dirty="0"/>
          </a:p>
          <a:p>
            <a:r>
              <a:rPr lang="nb-NO" dirty="0"/>
              <a:t>The SPA is </a:t>
            </a:r>
            <a:r>
              <a:rPr lang="nb-NO" dirty="0" err="1"/>
              <a:t>also</a:t>
            </a:r>
            <a:r>
              <a:rPr lang="nb-NO" dirty="0"/>
              <a:t> </a:t>
            </a:r>
            <a:r>
              <a:rPr lang="nb-NO" dirty="0" err="1"/>
              <a:t>intended</a:t>
            </a:r>
            <a:r>
              <a:rPr lang="nb-NO" dirty="0"/>
              <a:t> to bring partners </a:t>
            </a:r>
            <a:r>
              <a:rPr lang="nb-NO" dirty="0" err="1"/>
              <a:t>together</a:t>
            </a:r>
            <a:r>
              <a:rPr lang="nb-NO" dirty="0"/>
              <a:t> to support </a:t>
            </a:r>
            <a:r>
              <a:rPr lang="nb-NO" dirty="0" err="1"/>
              <a:t>national</a:t>
            </a:r>
            <a:r>
              <a:rPr lang="nb-NO" dirty="0"/>
              <a:t> system </a:t>
            </a:r>
            <a:r>
              <a:rPr lang="nb-NO" dirty="0" err="1"/>
              <a:t>strengthening</a:t>
            </a:r>
            <a:endParaRPr lang="nb-NO" dirty="0"/>
          </a:p>
          <a:p>
            <a:r>
              <a:rPr lang="nb-NO" dirty="0" err="1"/>
              <a:t>We</a:t>
            </a:r>
            <a:r>
              <a:rPr lang="nb-NO" dirty="0"/>
              <a:t> </a:t>
            </a:r>
            <a:r>
              <a:rPr lang="nb-NO" dirty="0" err="1"/>
              <a:t>generally</a:t>
            </a:r>
            <a:r>
              <a:rPr lang="nb-NO" dirty="0"/>
              <a:t> hope to have representatives </a:t>
            </a:r>
            <a:r>
              <a:rPr lang="nb-NO" dirty="0" err="1"/>
              <a:t>involved</a:t>
            </a:r>
            <a:r>
              <a:rPr lang="nb-NO" dirty="0"/>
              <a:t> from </a:t>
            </a:r>
            <a:r>
              <a:rPr lang="nb-NO" dirty="0" err="1"/>
              <a:t>both</a:t>
            </a:r>
            <a:r>
              <a:rPr lang="nb-NO" dirty="0"/>
              <a:t> </a:t>
            </a:r>
            <a:r>
              <a:rPr lang="nb-NO" dirty="0" err="1"/>
              <a:t>the</a:t>
            </a:r>
            <a:r>
              <a:rPr lang="nb-NO" dirty="0"/>
              <a:t> </a:t>
            </a:r>
            <a:r>
              <a:rPr lang="nb-NO" dirty="0" err="1"/>
              <a:t>FfD</a:t>
            </a:r>
            <a:r>
              <a:rPr lang="nb-NO" dirty="0"/>
              <a:t> and data/</a:t>
            </a:r>
            <a:r>
              <a:rPr lang="nb-NO" dirty="0" err="1"/>
              <a:t>statistics</a:t>
            </a:r>
            <a:r>
              <a:rPr lang="nb-NO" dirty="0"/>
              <a:t> </a:t>
            </a:r>
            <a:r>
              <a:rPr lang="nb-NO" dirty="0" err="1"/>
              <a:t>communities</a:t>
            </a:r>
            <a:endParaRPr lang="en-US" dirty="0"/>
          </a:p>
        </p:txBody>
      </p:sp>
    </p:spTree>
    <p:extLst>
      <p:ext uri="{BB962C8B-B14F-4D97-AF65-F5344CB8AC3E}">
        <p14:creationId xmlns:p14="http://schemas.microsoft.com/office/powerpoint/2010/main" val="279510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8220-4470-4795-919A-516155C26EC3}"/>
              </a:ext>
            </a:extLst>
          </p:cNvPr>
          <p:cNvSpPr>
            <a:spLocks noGrp="1"/>
          </p:cNvSpPr>
          <p:nvPr>
            <p:ph type="title"/>
          </p:nvPr>
        </p:nvSpPr>
        <p:spPr>
          <a:xfrm>
            <a:off x="357601" y="454822"/>
            <a:ext cx="6002110" cy="1255778"/>
          </a:xfrm>
        </p:spPr>
        <p:txBody>
          <a:bodyPr>
            <a:normAutofit/>
          </a:bodyPr>
          <a:lstStyle/>
          <a:p>
            <a:r>
              <a:rPr lang="nb-NO" sz="4000" b="1" dirty="0"/>
              <a:t>Key </a:t>
            </a:r>
            <a:r>
              <a:rPr lang="nb-NO" sz="4000" b="1" dirty="0" err="1"/>
              <a:t>actors</a:t>
            </a:r>
            <a:endParaRPr lang="en-US" sz="4000" b="1" dirty="0"/>
          </a:p>
        </p:txBody>
      </p:sp>
      <p:sp>
        <p:nvSpPr>
          <p:cNvPr id="3" name="Content Placeholder 2">
            <a:extLst>
              <a:ext uri="{FF2B5EF4-FFF2-40B4-BE49-F238E27FC236}">
                <a16:creationId xmlns:a16="http://schemas.microsoft.com/office/drawing/2014/main" id="{4631A1A7-F8E1-1020-CF4C-D602051A3F39}"/>
              </a:ext>
            </a:extLst>
          </p:cNvPr>
          <p:cNvSpPr>
            <a:spLocks noGrp="1"/>
          </p:cNvSpPr>
          <p:nvPr>
            <p:ph idx="1"/>
          </p:nvPr>
        </p:nvSpPr>
        <p:spPr>
          <a:xfrm>
            <a:off x="466290" y="1710599"/>
            <a:ext cx="6002110" cy="4707700"/>
          </a:xfrm>
        </p:spPr>
        <p:txBody>
          <a:bodyPr>
            <a:normAutofit fontScale="92500" lnSpcReduction="20000"/>
          </a:bodyPr>
          <a:lstStyle/>
          <a:p>
            <a:r>
              <a:rPr lang="nb-NO" dirty="0" err="1"/>
              <a:t>Member</a:t>
            </a:r>
            <a:r>
              <a:rPr lang="nb-NO" dirty="0"/>
              <a:t> </a:t>
            </a:r>
            <a:r>
              <a:rPr lang="nb-NO" dirty="0" err="1"/>
              <a:t>states</a:t>
            </a:r>
            <a:r>
              <a:rPr lang="nb-NO" dirty="0"/>
              <a:t>/</a:t>
            </a:r>
            <a:r>
              <a:rPr lang="nb-NO" dirty="0" err="1"/>
              <a:t>governments</a:t>
            </a:r>
            <a:endParaRPr lang="nb-NO" dirty="0"/>
          </a:p>
          <a:p>
            <a:pPr lvl="1"/>
            <a:r>
              <a:rPr lang="nb-NO" dirty="0"/>
              <a:t>Ministries </a:t>
            </a:r>
            <a:r>
              <a:rPr lang="nb-NO" dirty="0" err="1"/>
              <a:t>of</a:t>
            </a:r>
            <a:r>
              <a:rPr lang="nb-NO" dirty="0"/>
              <a:t> Finance/</a:t>
            </a:r>
            <a:r>
              <a:rPr lang="nb-NO" dirty="0" err="1"/>
              <a:t>Economy</a:t>
            </a:r>
            <a:r>
              <a:rPr lang="nb-NO" dirty="0"/>
              <a:t>/Planning</a:t>
            </a:r>
          </a:p>
          <a:p>
            <a:pPr lvl="1"/>
            <a:r>
              <a:rPr lang="nb-NO" dirty="0"/>
              <a:t>National Statistical Offices</a:t>
            </a:r>
          </a:p>
          <a:p>
            <a:pPr lvl="1"/>
            <a:r>
              <a:rPr lang="nb-NO" dirty="0"/>
              <a:t>Revenue </a:t>
            </a:r>
            <a:r>
              <a:rPr lang="nb-NO" dirty="0" err="1"/>
              <a:t>Authorities</a:t>
            </a:r>
            <a:r>
              <a:rPr lang="nb-NO" dirty="0"/>
              <a:t>, Central Banks</a:t>
            </a:r>
          </a:p>
          <a:p>
            <a:pPr lvl="1"/>
            <a:r>
              <a:rPr lang="nb-NO" dirty="0" err="1"/>
              <a:t>Other</a:t>
            </a:r>
            <a:r>
              <a:rPr lang="nb-NO" dirty="0"/>
              <a:t> </a:t>
            </a:r>
            <a:r>
              <a:rPr lang="nb-NO" dirty="0" err="1"/>
              <a:t>members</a:t>
            </a:r>
            <a:r>
              <a:rPr lang="nb-NO" dirty="0"/>
              <a:t> </a:t>
            </a:r>
            <a:r>
              <a:rPr lang="nb-NO" dirty="0" err="1"/>
              <a:t>of</a:t>
            </a:r>
            <a:r>
              <a:rPr lang="nb-NO" dirty="0"/>
              <a:t> </a:t>
            </a:r>
            <a:r>
              <a:rPr lang="nb-NO" dirty="0" err="1"/>
              <a:t>the</a:t>
            </a:r>
            <a:r>
              <a:rPr lang="nb-NO" dirty="0"/>
              <a:t> National Statistical System</a:t>
            </a:r>
          </a:p>
          <a:p>
            <a:r>
              <a:rPr lang="nb-NO" dirty="0"/>
              <a:t>Donors and investors</a:t>
            </a:r>
          </a:p>
          <a:p>
            <a:pPr lvl="1"/>
            <a:r>
              <a:rPr lang="nb-NO" dirty="0"/>
              <a:t>Ministries </a:t>
            </a:r>
            <a:r>
              <a:rPr lang="nb-NO" dirty="0" err="1"/>
              <a:t>of</a:t>
            </a:r>
            <a:r>
              <a:rPr lang="nb-NO" dirty="0"/>
              <a:t> Foreign </a:t>
            </a:r>
            <a:r>
              <a:rPr lang="nb-NO" dirty="0" err="1"/>
              <a:t>Affairs</a:t>
            </a:r>
            <a:r>
              <a:rPr lang="nb-NO" dirty="0"/>
              <a:t>/Donor </a:t>
            </a:r>
            <a:r>
              <a:rPr lang="nb-NO" dirty="0" err="1"/>
              <a:t>agencies</a:t>
            </a:r>
            <a:endParaRPr lang="nb-NO" dirty="0"/>
          </a:p>
          <a:p>
            <a:pPr lvl="1"/>
            <a:r>
              <a:rPr lang="nb-NO" dirty="0"/>
              <a:t>South-</a:t>
            </a:r>
            <a:r>
              <a:rPr lang="nb-NO" dirty="0" err="1"/>
              <a:t>south</a:t>
            </a:r>
            <a:r>
              <a:rPr lang="nb-NO" dirty="0"/>
              <a:t> </a:t>
            </a:r>
            <a:r>
              <a:rPr lang="nb-NO" dirty="0" err="1"/>
              <a:t>cooperation</a:t>
            </a:r>
            <a:endParaRPr lang="nb-NO" dirty="0"/>
          </a:p>
          <a:p>
            <a:pPr lvl="1"/>
            <a:r>
              <a:rPr lang="nb-NO" dirty="0"/>
              <a:t>Investors</a:t>
            </a:r>
          </a:p>
          <a:p>
            <a:r>
              <a:rPr lang="nb-NO" dirty="0"/>
              <a:t>Partners – multilateral </a:t>
            </a:r>
            <a:r>
              <a:rPr lang="nb-NO" dirty="0" err="1"/>
              <a:t>actors</a:t>
            </a:r>
            <a:endParaRPr lang="nb-NO" dirty="0"/>
          </a:p>
          <a:p>
            <a:pPr lvl="1"/>
            <a:r>
              <a:rPr lang="nb-NO" dirty="0"/>
              <a:t>Global</a:t>
            </a:r>
          </a:p>
          <a:p>
            <a:pPr lvl="1"/>
            <a:r>
              <a:rPr lang="nb-NO" dirty="0"/>
              <a:t>Regional</a:t>
            </a:r>
          </a:p>
          <a:p>
            <a:pPr lvl="1"/>
            <a:r>
              <a:rPr lang="nb-NO" dirty="0"/>
              <a:t>National</a:t>
            </a:r>
            <a:endParaRPr lang="en-US" dirty="0"/>
          </a:p>
        </p:txBody>
      </p:sp>
      <p:pic>
        <p:nvPicPr>
          <p:cNvPr id="7" name="Picture 6" descr="A group of people putting their hands together&#10;&#10;AI-generated content may be incorrect.">
            <a:extLst>
              <a:ext uri="{FF2B5EF4-FFF2-40B4-BE49-F238E27FC236}">
                <a16:creationId xmlns:a16="http://schemas.microsoft.com/office/drawing/2014/main" id="{68ADDF1A-84B5-3F04-A1D0-7428881B93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146" r="35442"/>
          <a:stretch>
            <a:fillRect/>
          </a:stretch>
        </p:blipFill>
        <p:spPr>
          <a:xfrm>
            <a:off x="6733150" y="10"/>
            <a:ext cx="4992560" cy="6857990"/>
          </a:xfrm>
          <a:prstGeom prst="rect">
            <a:avLst/>
          </a:prstGeom>
          <a:effectLst/>
        </p:spPr>
      </p:pic>
      <p:sp>
        <p:nvSpPr>
          <p:cNvPr id="8" name="TextBox 7">
            <a:extLst>
              <a:ext uri="{FF2B5EF4-FFF2-40B4-BE49-F238E27FC236}">
                <a16:creationId xmlns:a16="http://schemas.microsoft.com/office/drawing/2014/main" id="{31CA6B49-9590-8FE8-ED2D-0B50F9EB2F40}"/>
              </a:ext>
            </a:extLst>
          </p:cNvPr>
          <p:cNvSpPr txBox="1"/>
          <p:nvPr/>
        </p:nvSpPr>
        <p:spPr>
          <a:xfrm>
            <a:off x="9602830" y="6657945"/>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datascienceblog.net/?lang=s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70009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E3056-0645-01A9-9B5A-18A2C8080141}"/>
              </a:ext>
            </a:extLst>
          </p:cNvPr>
          <p:cNvSpPr/>
          <p:nvPr/>
        </p:nvSpPr>
        <p:spPr>
          <a:xfrm>
            <a:off x="7653867" y="0"/>
            <a:ext cx="4538133" cy="68580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4FF90-6BD2-FCDD-61D2-8C34445B90E9}"/>
              </a:ext>
            </a:extLst>
          </p:cNvPr>
          <p:cNvSpPr>
            <a:spLocks noGrp="1"/>
          </p:cNvSpPr>
          <p:nvPr>
            <p:ph type="title"/>
          </p:nvPr>
        </p:nvSpPr>
        <p:spPr/>
        <p:txBody>
          <a:bodyPr>
            <a:normAutofit/>
          </a:bodyPr>
          <a:lstStyle/>
          <a:p>
            <a:r>
              <a:rPr lang="nb-NO" sz="4800" dirty="0" err="1"/>
              <a:t>Endorsement</a:t>
            </a:r>
            <a:endParaRPr lang="en-US" sz="4800" dirty="0"/>
          </a:p>
        </p:txBody>
      </p:sp>
      <p:sp>
        <p:nvSpPr>
          <p:cNvPr id="3" name="Content Placeholder 2">
            <a:extLst>
              <a:ext uri="{FF2B5EF4-FFF2-40B4-BE49-F238E27FC236}">
                <a16:creationId xmlns:a16="http://schemas.microsoft.com/office/drawing/2014/main" id="{A17A8482-FE62-1518-8649-FDC640AE87A5}"/>
              </a:ext>
            </a:extLst>
          </p:cNvPr>
          <p:cNvSpPr>
            <a:spLocks noGrp="1"/>
          </p:cNvSpPr>
          <p:nvPr>
            <p:ph idx="1"/>
          </p:nvPr>
        </p:nvSpPr>
        <p:spPr>
          <a:xfrm>
            <a:off x="838200" y="1825625"/>
            <a:ext cx="5828414" cy="4351338"/>
          </a:xfrm>
        </p:spPr>
        <p:txBody>
          <a:bodyPr>
            <a:normAutofit/>
          </a:bodyPr>
          <a:lstStyle/>
          <a:p>
            <a:r>
              <a:rPr lang="nb-NO" dirty="0" err="1"/>
              <a:t>We</a:t>
            </a:r>
            <a:r>
              <a:rPr lang="nb-NO" dirty="0"/>
              <a:t> </a:t>
            </a:r>
            <a:r>
              <a:rPr lang="nb-NO" dirty="0" err="1"/>
              <a:t>welcome</a:t>
            </a:r>
            <a:r>
              <a:rPr lang="nb-NO" dirty="0"/>
              <a:t> </a:t>
            </a:r>
            <a:r>
              <a:rPr lang="nb-NO" dirty="0" err="1"/>
              <a:t>additional</a:t>
            </a:r>
            <a:r>
              <a:rPr lang="nb-NO" dirty="0"/>
              <a:t> </a:t>
            </a:r>
            <a:r>
              <a:rPr lang="nb-NO" dirty="0" err="1"/>
              <a:t>endorsements</a:t>
            </a:r>
            <a:endParaRPr lang="nb-NO" dirty="0"/>
          </a:p>
          <a:p>
            <a:r>
              <a:rPr lang="nb-NO" dirty="0"/>
              <a:t>To </a:t>
            </a:r>
            <a:r>
              <a:rPr lang="nb-NO" dirty="0" err="1"/>
              <a:t>ensure</a:t>
            </a:r>
            <a:r>
              <a:rPr lang="nb-NO" dirty="0"/>
              <a:t> linkages to </a:t>
            </a:r>
            <a:r>
              <a:rPr lang="nb-NO" dirty="0" err="1"/>
              <a:t>FfD</a:t>
            </a:r>
            <a:r>
              <a:rPr lang="nb-NO" dirty="0"/>
              <a:t>, country </a:t>
            </a:r>
            <a:r>
              <a:rPr lang="nb-NO" dirty="0" err="1"/>
              <a:t>endorsements</a:t>
            </a:r>
            <a:r>
              <a:rPr lang="nb-NO" dirty="0"/>
              <a:t> </a:t>
            </a:r>
            <a:r>
              <a:rPr lang="nb-NO" dirty="0" err="1"/>
              <a:t>should</a:t>
            </a:r>
            <a:r>
              <a:rPr lang="nb-NO" dirty="0"/>
              <a:t> be </a:t>
            </a:r>
            <a:r>
              <a:rPr lang="nb-NO" dirty="0" err="1"/>
              <a:t>made</a:t>
            </a:r>
            <a:r>
              <a:rPr lang="nb-NO" dirty="0"/>
              <a:t> at </a:t>
            </a:r>
            <a:r>
              <a:rPr lang="nb-NO" dirty="0" err="1"/>
              <a:t>high</a:t>
            </a:r>
            <a:r>
              <a:rPr lang="nb-NO" dirty="0"/>
              <a:t> </a:t>
            </a:r>
            <a:r>
              <a:rPr lang="nb-NO" dirty="0" err="1"/>
              <a:t>level</a:t>
            </a:r>
            <a:r>
              <a:rPr lang="nb-NO" dirty="0"/>
              <a:t> </a:t>
            </a:r>
            <a:r>
              <a:rPr lang="nb-NO" dirty="0" err="1"/>
              <a:t>such</a:t>
            </a:r>
            <a:r>
              <a:rPr lang="nb-NO" dirty="0"/>
              <a:t> as by Ministries </a:t>
            </a:r>
            <a:r>
              <a:rPr lang="nb-NO" dirty="0" err="1"/>
              <a:t>of</a:t>
            </a:r>
            <a:r>
              <a:rPr lang="nb-NO" dirty="0"/>
              <a:t> Finance or Planning</a:t>
            </a:r>
          </a:p>
          <a:p>
            <a:r>
              <a:rPr lang="nb-NO" dirty="0" err="1"/>
              <a:t>Focal</a:t>
            </a:r>
            <a:r>
              <a:rPr lang="nb-NO" dirty="0"/>
              <a:t> </a:t>
            </a:r>
            <a:r>
              <a:rPr lang="nb-NO" dirty="0" err="1"/>
              <a:t>points</a:t>
            </a:r>
            <a:r>
              <a:rPr lang="nb-NO" dirty="0"/>
              <a:t> </a:t>
            </a:r>
            <a:r>
              <a:rPr lang="nb-NO" dirty="0" err="1"/>
              <a:t>can</a:t>
            </a:r>
            <a:r>
              <a:rPr lang="nb-NO" dirty="0"/>
              <a:t> be at more </a:t>
            </a:r>
            <a:r>
              <a:rPr lang="nb-NO" dirty="0" err="1"/>
              <a:t>operational</a:t>
            </a:r>
            <a:r>
              <a:rPr lang="nb-NO" dirty="0"/>
              <a:t> </a:t>
            </a:r>
            <a:r>
              <a:rPr lang="nb-NO" dirty="0" err="1"/>
              <a:t>level</a:t>
            </a:r>
            <a:endParaRPr lang="nb-NO" dirty="0"/>
          </a:p>
          <a:p>
            <a:r>
              <a:rPr lang="nb-NO" dirty="0"/>
              <a:t>Send </a:t>
            </a:r>
            <a:r>
              <a:rPr lang="nb-NO" dirty="0" err="1"/>
              <a:t>endorsement</a:t>
            </a:r>
            <a:r>
              <a:rPr lang="nb-NO" dirty="0"/>
              <a:t> to: Colombia, Norway and/or UK</a:t>
            </a:r>
          </a:p>
          <a:p>
            <a:endParaRPr lang="en-US" dirty="0"/>
          </a:p>
        </p:txBody>
      </p:sp>
      <p:pic>
        <p:nvPicPr>
          <p:cNvPr id="5" name="Graphic 4" descr="Checkbox Checked outline">
            <a:extLst>
              <a:ext uri="{FF2B5EF4-FFF2-40B4-BE49-F238E27FC236}">
                <a16:creationId xmlns:a16="http://schemas.microsoft.com/office/drawing/2014/main" id="{9548516E-A545-2F1B-9A83-F735F1A0E5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8566" y="1825625"/>
            <a:ext cx="2988733" cy="2988733"/>
          </a:xfrm>
          <a:prstGeom prst="rect">
            <a:avLst/>
          </a:prstGeom>
        </p:spPr>
      </p:pic>
    </p:spTree>
    <p:extLst>
      <p:ext uri="{BB962C8B-B14F-4D97-AF65-F5344CB8AC3E}">
        <p14:creationId xmlns:p14="http://schemas.microsoft.com/office/powerpoint/2010/main" val="45499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Magnifying glass and question mark">
            <a:extLst>
              <a:ext uri="{FF2B5EF4-FFF2-40B4-BE49-F238E27FC236}">
                <a16:creationId xmlns:a16="http://schemas.microsoft.com/office/drawing/2014/main" id="{DE3A09FA-5B92-5DFB-520E-F4BA5A834737}"/>
              </a:ext>
            </a:extLst>
          </p:cNvPr>
          <p:cNvPicPr>
            <a:picLocks noChangeAspect="1"/>
          </p:cNvPicPr>
          <p:nvPr/>
        </p:nvPicPr>
        <p:blipFill>
          <a:blip r:embed="rId2">
            <a:alphaModFix amt="60000"/>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746136E8-8FB8-1A88-24C3-12228C87DB94}"/>
              </a:ext>
            </a:extLst>
          </p:cNvPr>
          <p:cNvSpPr>
            <a:spLocks noGrp="1"/>
          </p:cNvSpPr>
          <p:nvPr>
            <p:ph type="ctrTitle"/>
          </p:nvPr>
        </p:nvSpPr>
        <p:spPr>
          <a:xfrm>
            <a:off x="841248" y="600427"/>
            <a:ext cx="9875520" cy="3299902"/>
          </a:xfrm>
        </p:spPr>
        <p:txBody>
          <a:bodyPr>
            <a:normAutofit/>
          </a:bodyPr>
          <a:lstStyle/>
          <a:p>
            <a:pPr algn="l"/>
            <a:r>
              <a:rPr lang="nb-NO" sz="8200">
                <a:solidFill>
                  <a:srgbClr val="FFFFFF"/>
                </a:solidFill>
              </a:rPr>
              <a:t>Q&amp;A</a:t>
            </a:r>
            <a:endParaRPr lang="en-US" sz="8200">
              <a:solidFill>
                <a:srgbClr val="FFFFFF"/>
              </a:solidFill>
            </a:endParaRPr>
          </a:p>
        </p:txBody>
      </p:sp>
    </p:spTree>
    <p:extLst>
      <p:ext uri="{BB962C8B-B14F-4D97-AF65-F5344CB8AC3E}">
        <p14:creationId xmlns:p14="http://schemas.microsoft.com/office/powerpoint/2010/main" val="241030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84EF53C-1DE9-6280-7393-82360587856A}"/>
              </a:ext>
            </a:extLst>
          </p:cNvPr>
          <p:cNvSpPr>
            <a:spLocks noGrp="1"/>
          </p:cNvSpPr>
          <p:nvPr>
            <p:ph type="title"/>
          </p:nvPr>
        </p:nvSpPr>
        <p:spPr>
          <a:xfrm>
            <a:off x="786385" y="841248"/>
            <a:ext cx="5129600" cy="5340097"/>
          </a:xfrm>
        </p:spPr>
        <p:txBody>
          <a:bodyPr anchor="ctr">
            <a:normAutofit/>
          </a:bodyPr>
          <a:lstStyle/>
          <a:p>
            <a:r>
              <a:rPr lang="nb-NO" sz="4800">
                <a:solidFill>
                  <a:schemeClr val="bg1"/>
                </a:solidFill>
              </a:rPr>
              <a:t>Group work</a:t>
            </a:r>
            <a:endParaRPr lang="en-US" sz="4800">
              <a:solidFill>
                <a:schemeClr val="bg1"/>
              </a:solidFill>
            </a:endParaRPr>
          </a:p>
        </p:txBody>
      </p:sp>
      <p:sp>
        <p:nvSpPr>
          <p:cNvPr id="3" name="Content Placeholder 2">
            <a:extLst>
              <a:ext uri="{FF2B5EF4-FFF2-40B4-BE49-F238E27FC236}">
                <a16:creationId xmlns:a16="http://schemas.microsoft.com/office/drawing/2014/main" id="{5B3A1F00-BC43-20C5-EED6-80D7EC941F95}"/>
              </a:ext>
            </a:extLst>
          </p:cNvPr>
          <p:cNvSpPr>
            <a:spLocks noGrp="1"/>
          </p:cNvSpPr>
          <p:nvPr>
            <p:ph idx="1"/>
          </p:nvPr>
        </p:nvSpPr>
        <p:spPr>
          <a:xfrm>
            <a:off x="6463451" y="785726"/>
            <a:ext cx="5267807" cy="5340097"/>
          </a:xfrm>
        </p:spPr>
        <p:txBody>
          <a:bodyPr anchor="ctr">
            <a:normAutofit/>
          </a:bodyPr>
          <a:lstStyle/>
          <a:p>
            <a:r>
              <a:rPr lang="nb-NO" dirty="0" err="1">
                <a:solidFill>
                  <a:schemeClr val="tx2"/>
                </a:solidFill>
              </a:rPr>
              <a:t>Move</a:t>
            </a:r>
            <a:r>
              <a:rPr lang="nb-NO" dirty="0">
                <a:solidFill>
                  <a:schemeClr val="tx2"/>
                </a:solidFill>
              </a:rPr>
              <a:t> </a:t>
            </a:r>
            <a:r>
              <a:rPr lang="nb-NO" dirty="0" err="1">
                <a:solidFill>
                  <a:schemeClr val="tx2"/>
                </a:solidFill>
              </a:rPr>
              <a:t>into</a:t>
            </a:r>
            <a:r>
              <a:rPr lang="nb-NO" dirty="0">
                <a:solidFill>
                  <a:schemeClr val="tx2"/>
                </a:solidFill>
              </a:rPr>
              <a:t> 7 different break-</a:t>
            </a:r>
            <a:r>
              <a:rPr lang="nb-NO" dirty="0" err="1">
                <a:solidFill>
                  <a:schemeClr val="tx2"/>
                </a:solidFill>
              </a:rPr>
              <a:t>out</a:t>
            </a:r>
            <a:r>
              <a:rPr lang="nb-NO" dirty="0">
                <a:solidFill>
                  <a:schemeClr val="tx2"/>
                </a:solidFill>
              </a:rPr>
              <a:t> </a:t>
            </a:r>
            <a:r>
              <a:rPr lang="nb-NO" dirty="0" err="1">
                <a:solidFill>
                  <a:schemeClr val="tx2"/>
                </a:solidFill>
              </a:rPr>
              <a:t>groups</a:t>
            </a:r>
            <a:r>
              <a:rPr lang="nb-NO" dirty="0">
                <a:solidFill>
                  <a:schemeClr val="tx2"/>
                </a:solidFill>
              </a:rPr>
              <a:t>. All </a:t>
            </a:r>
            <a:r>
              <a:rPr lang="nb-NO" dirty="0" err="1">
                <a:solidFill>
                  <a:schemeClr val="tx2"/>
                </a:solidFill>
              </a:rPr>
              <a:t>participants</a:t>
            </a:r>
            <a:r>
              <a:rPr lang="nb-NO" dirty="0">
                <a:solidFill>
                  <a:schemeClr val="tx2"/>
                </a:solidFill>
              </a:rPr>
              <a:t> </a:t>
            </a:r>
            <a:r>
              <a:rPr lang="nb-NO" dirty="0" err="1">
                <a:solidFill>
                  <a:schemeClr val="tx2"/>
                </a:solidFill>
              </a:rPr>
              <a:t>should</a:t>
            </a:r>
            <a:r>
              <a:rPr lang="nb-NO" dirty="0">
                <a:solidFill>
                  <a:schemeClr val="tx2"/>
                </a:solidFill>
              </a:rPr>
              <a:t> have </a:t>
            </a:r>
            <a:r>
              <a:rPr lang="nb-NO" dirty="0" err="1">
                <a:solidFill>
                  <a:schemeClr val="tx2"/>
                </a:solidFill>
              </a:rPr>
              <a:t>been</a:t>
            </a:r>
            <a:r>
              <a:rPr lang="nb-NO" dirty="0">
                <a:solidFill>
                  <a:schemeClr val="tx2"/>
                </a:solidFill>
              </a:rPr>
              <a:t> pre-</a:t>
            </a:r>
            <a:r>
              <a:rPr lang="nb-NO" dirty="0" err="1">
                <a:solidFill>
                  <a:schemeClr val="tx2"/>
                </a:solidFill>
              </a:rPr>
              <a:t>assigned</a:t>
            </a:r>
            <a:endParaRPr lang="nb-NO" dirty="0">
              <a:solidFill>
                <a:schemeClr val="tx2"/>
              </a:solidFill>
            </a:endParaRPr>
          </a:p>
          <a:p>
            <a:r>
              <a:rPr lang="nb-NO" dirty="0">
                <a:solidFill>
                  <a:schemeClr val="tx2"/>
                </a:solidFill>
              </a:rPr>
              <a:t>One </a:t>
            </a:r>
            <a:r>
              <a:rPr lang="nb-NO" dirty="0" err="1">
                <a:solidFill>
                  <a:schemeClr val="tx2"/>
                </a:solidFill>
              </a:rPr>
              <a:t>facilitator</a:t>
            </a:r>
            <a:r>
              <a:rPr lang="nb-NO" dirty="0">
                <a:solidFill>
                  <a:schemeClr val="tx2"/>
                </a:solidFill>
              </a:rPr>
              <a:t> and </a:t>
            </a:r>
            <a:r>
              <a:rPr lang="nb-NO" dirty="0" err="1">
                <a:solidFill>
                  <a:schemeClr val="tx2"/>
                </a:solidFill>
              </a:rPr>
              <a:t>one</a:t>
            </a:r>
            <a:r>
              <a:rPr lang="nb-NO" dirty="0">
                <a:solidFill>
                  <a:schemeClr val="tx2"/>
                </a:solidFill>
              </a:rPr>
              <a:t> note taker per </a:t>
            </a:r>
            <a:r>
              <a:rPr lang="nb-NO" dirty="0" err="1">
                <a:solidFill>
                  <a:schemeClr val="tx2"/>
                </a:solidFill>
              </a:rPr>
              <a:t>group</a:t>
            </a:r>
            <a:endParaRPr lang="nb-NO" dirty="0">
              <a:solidFill>
                <a:schemeClr val="tx2"/>
              </a:solidFill>
            </a:endParaRPr>
          </a:p>
          <a:p>
            <a:r>
              <a:rPr lang="nb-NO" dirty="0" err="1">
                <a:solidFill>
                  <a:schemeClr val="tx2"/>
                </a:solidFill>
              </a:rPr>
              <a:t>Specific</a:t>
            </a:r>
            <a:r>
              <a:rPr lang="nb-NO" dirty="0">
                <a:solidFill>
                  <a:schemeClr val="tx2"/>
                </a:solidFill>
              </a:rPr>
              <a:t> </a:t>
            </a:r>
            <a:r>
              <a:rPr lang="nb-NO" dirty="0" err="1">
                <a:solidFill>
                  <a:schemeClr val="tx2"/>
                </a:solidFill>
              </a:rPr>
              <a:t>guiding</a:t>
            </a:r>
            <a:r>
              <a:rPr lang="nb-NO" dirty="0">
                <a:solidFill>
                  <a:schemeClr val="tx2"/>
                </a:solidFill>
              </a:rPr>
              <a:t> questions per </a:t>
            </a:r>
            <a:r>
              <a:rPr lang="nb-NO" dirty="0" err="1">
                <a:solidFill>
                  <a:schemeClr val="tx2"/>
                </a:solidFill>
              </a:rPr>
              <a:t>group</a:t>
            </a:r>
            <a:endParaRPr lang="nb-NO" dirty="0">
              <a:solidFill>
                <a:schemeClr val="tx2"/>
              </a:solidFill>
            </a:endParaRPr>
          </a:p>
        </p:txBody>
      </p:sp>
    </p:spTree>
    <p:extLst>
      <p:ext uri="{BB962C8B-B14F-4D97-AF65-F5344CB8AC3E}">
        <p14:creationId xmlns:p14="http://schemas.microsoft.com/office/powerpoint/2010/main" val="335712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11CD-5B26-C939-DF40-8E244C098F05}"/>
              </a:ext>
            </a:extLst>
          </p:cNvPr>
          <p:cNvSpPr>
            <a:spLocks noGrp="1"/>
          </p:cNvSpPr>
          <p:nvPr>
            <p:ph type="title"/>
          </p:nvPr>
        </p:nvSpPr>
        <p:spPr/>
        <p:txBody>
          <a:bodyPr/>
          <a:lstStyle/>
          <a:p>
            <a:r>
              <a:rPr lang="nb-NO" dirty="0" err="1"/>
              <a:t>Look</a:t>
            </a:r>
            <a:r>
              <a:rPr lang="nb-NO" dirty="0"/>
              <a:t> at </a:t>
            </a:r>
            <a:r>
              <a:rPr lang="nb-NO" dirty="0" err="1"/>
              <a:t>the</a:t>
            </a:r>
            <a:r>
              <a:rPr lang="nb-NO" dirty="0"/>
              <a:t> </a:t>
            </a:r>
            <a:r>
              <a:rPr lang="nb-NO" dirty="0" err="1"/>
              <a:t>core</a:t>
            </a:r>
            <a:r>
              <a:rPr lang="nb-NO" dirty="0"/>
              <a:t> </a:t>
            </a:r>
            <a:r>
              <a:rPr lang="nb-NO" dirty="0" err="1"/>
              <a:t>challenges</a:t>
            </a:r>
            <a:endParaRPr lang="en-US" dirty="0"/>
          </a:p>
        </p:txBody>
      </p:sp>
      <p:sp>
        <p:nvSpPr>
          <p:cNvPr id="3" name="Content Placeholder 2">
            <a:extLst>
              <a:ext uri="{FF2B5EF4-FFF2-40B4-BE49-F238E27FC236}">
                <a16:creationId xmlns:a16="http://schemas.microsoft.com/office/drawing/2014/main" id="{DB9E19E0-368B-4E79-AD1E-56AD73F937E5}"/>
              </a:ext>
            </a:extLst>
          </p:cNvPr>
          <p:cNvSpPr>
            <a:spLocks noGrp="1"/>
          </p:cNvSpPr>
          <p:nvPr>
            <p:ph idx="1"/>
          </p:nvPr>
        </p:nvSpPr>
        <p:spPr>
          <a:xfrm>
            <a:off x="838200" y="1825625"/>
            <a:ext cx="10515600" cy="4667250"/>
          </a:xfrm>
        </p:spPr>
        <p:txBody>
          <a:bodyPr>
            <a:normAutofit lnSpcReduction="10000"/>
          </a:bodyPr>
          <a:lstStyle/>
          <a:p>
            <a:r>
              <a:rPr lang="nb-NO" dirty="0" err="1"/>
              <a:t>What</a:t>
            </a:r>
            <a:r>
              <a:rPr lang="nb-NO" dirty="0"/>
              <a:t> </a:t>
            </a:r>
            <a:r>
              <a:rPr lang="nb-NO" dirty="0" err="1"/>
              <a:t>are</a:t>
            </a:r>
            <a:r>
              <a:rPr lang="nb-NO" dirty="0"/>
              <a:t> </a:t>
            </a:r>
            <a:r>
              <a:rPr lang="nb-NO" dirty="0" err="1"/>
              <a:t>the</a:t>
            </a:r>
            <a:r>
              <a:rPr lang="nb-NO" dirty="0"/>
              <a:t> </a:t>
            </a:r>
            <a:r>
              <a:rPr lang="nb-NO" dirty="0" err="1"/>
              <a:t>current</a:t>
            </a:r>
            <a:r>
              <a:rPr lang="nb-NO" dirty="0"/>
              <a:t> gaps in </a:t>
            </a:r>
            <a:r>
              <a:rPr lang="nb-NO" dirty="0" err="1"/>
              <a:t>addressing</a:t>
            </a:r>
            <a:r>
              <a:rPr lang="nb-NO" dirty="0"/>
              <a:t> </a:t>
            </a:r>
            <a:r>
              <a:rPr lang="nb-NO" dirty="0" err="1"/>
              <a:t>core</a:t>
            </a:r>
            <a:r>
              <a:rPr lang="nb-NO" dirty="0"/>
              <a:t> </a:t>
            </a:r>
            <a:r>
              <a:rPr lang="nb-NO" dirty="0" err="1"/>
              <a:t>challenges</a:t>
            </a:r>
            <a:r>
              <a:rPr lang="nb-NO" dirty="0"/>
              <a:t>?</a:t>
            </a:r>
          </a:p>
          <a:p>
            <a:r>
              <a:rPr lang="nb-NO" dirty="0" err="1"/>
              <a:t>Where</a:t>
            </a:r>
            <a:r>
              <a:rPr lang="nb-NO" dirty="0"/>
              <a:t> do </a:t>
            </a:r>
            <a:r>
              <a:rPr lang="nb-NO" dirty="0" err="1"/>
              <a:t>we</a:t>
            </a:r>
            <a:r>
              <a:rPr lang="nb-NO" dirty="0"/>
              <a:t> have </a:t>
            </a:r>
            <a:r>
              <a:rPr lang="nb-NO" dirty="0" err="1"/>
              <a:t>initiatives</a:t>
            </a:r>
            <a:r>
              <a:rPr lang="nb-NO" dirty="0"/>
              <a:t> and </a:t>
            </a:r>
            <a:r>
              <a:rPr lang="nb-NO" dirty="0" err="1"/>
              <a:t>tools</a:t>
            </a:r>
            <a:r>
              <a:rPr lang="nb-NO" dirty="0"/>
              <a:t> </a:t>
            </a:r>
            <a:r>
              <a:rPr lang="nb-NO" dirty="0" err="1"/>
              <a:t>that</a:t>
            </a:r>
            <a:r>
              <a:rPr lang="nb-NO" dirty="0"/>
              <a:t> </a:t>
            </a:r>
            <a:r>
              <a:rPr lang="nb-NO" dirty="0" err="1"/>
              <a:t>can</a:t>
            </a:r>
            <a:r>
              <a:rPr lang="nb-NO" dirty="0"/>
              <a:t> </a:t>
            </a:r>
            <a:r>
              <a:rPr lang="nb-NO" dirty="0" err="1"/>
              <a:t>address</a:t>
            </a:r>
            <a:r>
              <a:rPr lang="nb-NO" dirty="0"/>
              <a:t> </a:t>
            </a:r>
            <a:r>
              <a:rPr lang="nb-NO" dirty="0" err="1"/>
              <a:t>some</a:t>
            </a:r>
            <a:r>
              <a:rPr lang="nb-NO" dirty="0"/>
              <a:t> </a:t>
            </a:r>
            <a:r>
              <a:rPr lang="nb-NO" dirty="0" err="1"/>
              <a:t>of</a:t>
            </a:r>
            <a:r>
              <a:rPr lang="nb-NO" dirty="0"/>
              <a:t> </a:t>
            </a:r>
            <a:r>
              <a:rPr lang="nb-NO" dirty="0" err="1"/>
              <a:t>these</a:t>
            </a:r>
            <a:r>
              <a:rPr lang="nb-NO" dirty="0"/>
              <a:t>?</a:t>
            </a:r>
          </a:p>
          <a:p>
            <a:r>
              <a:rPr lang="nb-NO" dirty="0" err="1"/>
              <a:t>What</a:t>
            </a:r>
            <a:r>
              <a:rPr lang="nb-NO" dirty="0"/>
              <a:t>/</a:t>
            </a:r>
            <a:r>
              <a:rPr lang="nb-NO" dirty="0" err="1"/>
              <a:t>which</a:t>
            </a:r>
            <a:r>
              <a:rPr lang="nb-NO" dirty="0"/>
              <a:t> </a:t>
            </a:r>
            <a:r>
              <a:rPr lang="nb-NO" dirty="0" err="1"/>
              <a:t>approaches</a:t>
            </a:r>
            <a:r>
              <a:rPr lang="nb-NO" dirty="0"/>
              <a:t> </a:t>
            </a:r>
            <a:r>
              <a:rPr lang="nb-NO" dirty="0" err="1"/>
              <a:t>need</a:t>
            </a:r>
            <a:r>
              <a:rPr lang="nb-NO" dirty="0"/>
              <a:t> to be </a:t>
            </a:r>
            <a:r>
              <a:rPr lang="nb-NO" dirty="0" err="1"/>
              <a:t>adapted</a:t>
            </a:r>
            <a:r>
              <a:rPr lang="nb-NO" dirty="0"/>
              <a:t>?</a:t>
            </a:r>
          </a:p>
          <a:p>
            <a:r>
              <a:rPr lang="nb-NO" dirty="0" err="1"/>
              <a:t>What</a:t>
            </a:r>
            <a:r>
              <a:rPr lang="nb-NO" dirty="0"/>
              <a:t> </a:t>
            </a:r>
            <a:r>
              <a:rPr lang="nb-NO" dirty="0" err="1"/>
              <a:t>needs</a:t>
            </a:r>
            <a:r>
              <a:rPr lang="nb-NO" dirty="0"/>
              <a:t> to be </a:t>
            </a:r>
            <a:r>
              <a:rPr lang="nb-NO" dirty="0" err="1"/>
              <a:t>built</a:t>
            </a:r>
            <a:r>
              <a:rPr lang="nb-NO" dirty="0"/>
              <a:t> forward?</a:t>
            </a:r>
          </a:p>
          <a:p>
            <a:r>
              <a:rPr lang="nb-NO" dirty="0"/>
              <a:t>How </a:t>
            </a:r>
            <a:r>
              <a:rPr lang="nb-NO" dirty="0" err="1"/>
              <a:t>can</a:t>
            </a:r>
            <a:r>
              <a:rPr lang="nb-NO" dirty="0"/>
              <a:t> </a:t>
            </a:r>
            <a:r>
              <a:rPr lang="nb-NO" dirty="0" err="1"/>
              <a:t>you</a:t>
            </a:r>
            <a:r>
              <a:rPr lang="nb-NO" dirty="0"/>
              <a:t> </a:t>
            </a:r>
            <a:r>
              <a:rPr lang="nb-NO" dirty="0" err="1"/>
              <a:t>contribute</a:t>
            </a:r>
            <a:r>
              <a:rPr lang="nb-NO" dirty="0"/>
              <a:t> to </a:t>
            </a:r>
            <a:r>
              <a:rPr lang="nb-NO" dirty="0" err="1"/>
              <a:t>address</a:t>
            </a:r>
            <a:r>
              <a:rPr lang="nb-NO" dirty="0"/>
              <a:t> </a:t>
            </a:r>
            <a:r>
              <a:rPr lang="nb-NO" dirty="0" err="1"/>
              <a:t>the</a:t>
            </a:r>
            <a:r>
              <a:rPr lang="nb-NO" dirty="0"/>
              <a:t> </a:t>
            </a:r>
            <a:r>
              <a:rPr lang="nb-NO" dirty="0" err="1"/>
              <a:t>challenges</a:t>
            </a:r>
            <a:r>
              <a:rPr lang="nb-NO" dirty="0"/>
              <a:t>?</a:t>
            </a:r>
          </a:p>
          <a:p>
            <a:endParaRPr lang="nb-NO" dirty="0"/>
          </a:p>
          <a:p>
            <a:pPr>
              <a:buFont typeface="Wingdings" panose="05000000000000000000" pitchFamily="2" charset="2"/>
              <a:buChar char="Ø"/>
            </a:pPr>
            <a:r>
              <a:rPr lang="nb-NO" dirty="0" err="1"/>
              <a:t>We</a:t>
            </a:r>
            <a:r>
              <a:rPr lang="nb-NO" dirty="0"/>
              <a:t> </a:t>
            </a:r>
            <a:r>
              <a:rPr lang="nb-NO" dirty="0" err="1"/>
              <a:t>need</a:t>
            </a:r>
            <a:r>
              <a:rPr lang="nb-NO" dirty="0"/>
              <a:t> to lift </a:t>
            </a:r>
            <a:r>
              <a:rPr lang="nb-NO" dirty="0" err="1"/>
              <a:t>the</a:t>
            </a:r>
            <a:r>
              <a:rPr lang="nb-NO" dirty="0"/>
              <a:t> lens and </a:t>
            </a:r>
            <a:r>
              <a:rPr lang="nb-NO" dirty="0" err="1"/>
              <a:t>work</a:t>
            </a:r>
            <a:r>
              <a:rPr lang="nb-NO" dirty="0"/>
              <a:t> </a:t>
            </a:r>
            <a:r>
              <a:rPr lang="nb-NO" dirty="0" err="1"/>
              <a:t>across</a:t>
            </a:r>
            <a:r>
              <a:rPr lang="nb-NO" dirty="0"/>
              <a:t> </a:t>
            </a:r>
            <a:r>
              <a:rPr lang="nb-NO" dirty="0" err="1"/>
              <a:t>communities</a:t>
            </a:r>
            <a:r>
              <a:rPr lang="nb-NO" dirty="0"/>
              <a:t> (</a:t>
            </a:r>
            <a:r>
              <a:rPr lang="nb-NO" dirty="0" err="1"/>
              <a:t>financing</a:t>
            </a:r>
            <a:r>
              <a:rPr lang="nb-NO" dirty="0"/>
              <a:t> for </a:t>
            </a:r>
            <a:r>
              <a:rPr lang="nb-NO" dirty="0" err="1"/>
              <a:t>development</a:t>
            </a:r>
            <a:r>
              <a:rPr lang="nb-NO" dirty="0"/>
              <a:t>, data </a:t>
            </a:r>
            <a:r>
              <a:rPr lang="nb-NO" dirty="0" err="1"/>
              <a:t>governance</a:t>
            </a:r>
            <a:r>
              <a:rPr lang="nb-NO" dirty="0"/>
              <a:t>, </a:t>
            </a:r>
            <a:r>
              <a:rPr lang="nb-NO" dirty="0" err="1"/>
              <a:t>statistics</a:t>
            </a:r>
            <a:r>
              <a:rPr lang="nb-NO" dirty="0"/>
              <a:t> etc.)</a:t>
            </a:r>
          </a:p>
          <a:p>
            <a:pPr>
              <a:buFont typeface="Wingdings" panose="05000000000000000000" pitchFamily="2" charset="2"/>
              <a:buChar char="Ø"/>
            </a:pPr>
            <a:r>
              <a:rPr lang="nb-NO" dirty="0"/>
              <a:t>Focus </a:t>
            </a:r>
            <a:r>
              <a:rPr lang="nb-NO" dirty="0" err="1"/>
              <a:t>on</a:t>
            </a:r>
            <a:r>
              <a:rPr lang="nb-NO" dirty="0"/>
              <a:t> </a:t>
            </a:r>
            <a:r>
              <a:rPr lang="nb-NO" dirty="0" err="1"/>
              <a:t>what</a:t>
            </a:r>
            <a:r>
              <a:rPr lang="nb-NO" dirty="0"/>
              <a:t> </a:t>
            </a:r>
            <a:r>
              <a:rPr lang="nb-NO" dirty="0" err="1"/>
              <a:t>can</a:t>
            </a:r>
            <a:r>
              <a:rPr lang="nb-NO" dirty="0"/>
              <a:t> be </a:t>
            </a:r>
            <a:r>
              <a:rPr lang="nb-NO" dirty="0" err="1"/>
              <a:t>achieved</a:t>
            </a:r>
            <a:r>
              <a:rPr lang="nb-NO" dirty="0"/>
              <a:t> </a:t>
            </a:r>
            <a:r>
              <a:rPr lang="nb-NO" dirty="0" err="1"/>
              <a:t>with</a:t>
            </a:r>
            <a:r>
              <a:rPr lang="nb-NO" dirty="0"/>
              <a:t> </a:t>
            </a:r>
            <a:r>
              <a:rPr lang="nb-NO" dirty="0" err="1"/>
              <a:t>existing</a:t>
            </a:r>
            <a:r>
              <a:rPr lang="nb-NO" dirty="0"/>
              <a:t> </a:t>
            </a:r>
            <a:r>
              <a:rPr lang="nb-NO" dirty="0" err="1"/>
              <a:t>resources</a:t>
            </a:r>
            <a:endParaRPr lang="nb-NO" dirty="0"/>
          </a:p>
        </p:txBody>
      </p:sp>
    </p:spTree>
    <p:extLst>
      <p:ext uri="{BB962C8B-B14F-4D97-AF65-F5344CB8AC3E}">
        <p14:creationId xmlns:p14="http://schemas.microsoft.com/office/powerpoint/2010/main" val="6492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7BD6-4FE7-4820-0D4E-753F89B1EE21}"/>
              </a:ext>
            </a:extLst>
          </p:cNvPr>
          <p:cNvSpPr>
            <a:spLocks noGrp="1"/>
          </p:cNvSpPr>
          <p:nvPr>
            <p:ph type="title"/>
          </p:nvPr>
        </p:nvSpPr>
        <p:spPr>
          <a:xfrm>
            <a:off x="838200" y="365126"/>
            <a:ext cx="10515600" cy="878884"/>
          </a:xfrm>
        </p:spPr>
        <p:txBody>
          <a:bodyPr/>
          <a:lstStyle/>
          <a:p>
            <a:r>
              <a:rPr lang="nb-NO" dirty="0"/>
              <a:t>Group moderators</a:t>
            </a:r>
            <a:endParaRPr lang="en-US" dirty="0"/>
          </a:p>
        </p:txBody>
      </p:sp>
      <p:sp>
        <p:nvSpPr>
          <p:cNvPr id="3" name="Content Placeholder 2">
            <a:extLst>
              <a:ext uri="{FF2B5EF4-FFF2-40B4-BE49-F238E27FC236}">
                <a16:creationId xmlns:a16="http://schemas.microsoft.com/office/drawing/2014/main" id="{AE8C4910-53AB-460F-E524-4164AEFD2AD9}"/>
              </a:ext>
            </a:extLst>
          </p:cNvPr>
          <p:cNvSpPr>
            <a:spLocks noGrp="1"/>
          </p:cNvSpPr>
          <p:nvPr>
            <p:ph idx="1"/>
          </p:nvPr>
        </p:nvSpPr>
        <p:spPr>
          <a:xfrm>
            <a:off x="838200" y="1244010"/>
            <a:ext cx="10515600" cy="5507664"/>
          </a:xfrm>
        </p:spPr>
        <p:txBody>
          <a:bodyPr>
            <a:normAutofit fontScale="85000" lnSpcReduction="10000"/>
          </a:bodyPr>
          <a:lstStyle/>
          <a:p>
            <a:r>
              <a:rPr lang="en-US" dirty="0"/>
              <a:t>Group A: Enhancing domestic resource mobilization: </a:t>
            </a:r>
          </a:p>
          <a:p>
            <a:pPr lvl="1"/>
            <a:r>
              <a:rPr lang="en-US" b="1" dirty="0"/>
              <a:t>Pia Rattenhuber, UNU-WIDER</a:t>
            </a:r>
          </a:p>
          <a:p>
            <a:r>
              <a:rPr lang="en-US" dirty="0"/>
              <a:t>Group B: Optimizing international development and south-south cooperation</a:t>
            </a:r>
          </a:p>
          <a:p>
            <a:pPr lvl="1"/>
            <a:r>
              <a:rPr lang="en-US" b="1" dirty="0"/>
              <a:t>Vibeke O Nielsen, Norad</a:t>
            </a:r>
          </a:p>
          <a:p>
            <a:r>
              <a:rPr lang="en-US" dirty="0"/>
              <a:t>Group C: What inputs do we need to future proof data investments? </a:t>
            </a:r>
          </a:p>
          <a:p>
            <a:pPr lvl="1"/>
            <a:r>
              <a:rPr lang="en-US" b="1" dirty="0"/>
              <a:t>Faryal Ahmed, UN Statistics Division</a:t>
            </a:r>
          </a:p>
          <a:p>
            <a:r>
              <a:rPr lang="en-US" dirty="0"/>
              <a:t>Group D: What outputs would be most relevant for future proofing? </a:t>
            </a:r>
          </a:p>
          <a:p>
            <a:pPr lvl="1"/>
            <a:r>
              <a:rPr lang="en-US" b="1" dirty="0"/>
              <a:t>Fredy Rodriguez, Global Partnership for Sustainable Development Data</a:t>
            </a:r>
          </a:p>
          <a:p>
            <a:r>
              <a:rPr lang="en-US" dirty="0"/>
              <a:t>Group E: Strengthening links between government entities for </a:t>
            </a:r>
            <a:r>
              <a:rPr lang="en-US" dirty="0" err="1"/>
              <a:t>FfD</a:t>
            </a:r>
            <a:r>
              <a:rPr lang="en-US" dirty="0"/>
              <a:t> purposes</a:t>
            </a:r>
          </a:p>
          <a:p>
            <a:pPr lvl="1"/>
            <a:r>
              <a:rPr lang="en-US" b="1" dirty="0"/>
              <a:t>Camilo Mendez, DANE Colombia</a:t>
            </a:r>
          </a:p>
          <a:p>
            <a:r>
              <a:rPr lang="en-US" dirty="0"/>
              <a:t>Group F: Strengthening links between producers and users across government, civil society, academia and private sector for </a:t>
            </a:r>
            <a:r>
              <a:rPr lang="en-US" dirty="0" err="1"/>
              <a:t>FfD</a:t>
            </a:r>
            <a:r>
              <a:rPr lang="en-US" dirty="0"/>
              <a:t> purposes </a:t>
            </a:r>
          </a:p>
          <a:p>
            <a:pPr lvl="1"/>
            <a:r>
              <a:rPr lang="en-US" b="1" dirty="0"/>
              <a:t>Maryam Rabiee, Sustainable Development Solutions Network</a:t>
            </a:r>
          </a:p>
          <a:p>
            <a:r>
              <a:rPr lang="en-US" dirty="0"/>
              <a:t>Group G: Coordinating development support between international agencies.</a:t>
            </a:r>
          </a:p>
          <a:p>
            <a:pPr lvl="1"/>
            <a:r>
              <a:rPr lang="en-US" b="1" dirty="0"/>
              <a:t>Deirdre Appel, Open Data Watch </a:t>
            </a:r>
          </a:p>
          <a:p>
            <a:endParaRPr lang="en-US" dirty="0"/>
          </a:p>
        </p:txBody>
      </p:sp>
    </p:spTree>
    <p:extLst>
      <p:ext uri="{BB962C8B-B14F-4D97-AF65-F5344CB8AC3E}">
        <p14:creationId xmlns:p14="http://schemas.microsoft.com/office/powerpoint/2010/main" val="157846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ign with a flower on it&#10;&#10;AI-generated content may be incorrect.">
            <a:extLst>
              <a:ext uri="{FF2B5EF4-FFF2-40B4-BE49-F238E27FC236}">
                <a16:creationId xmlns:a16="http://schemas.microsoft.com/office/drawing/2014/main" id="{9D6BC500-9404-C6CA-4528-5885D1EF56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625" r="16624"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8F110BE-6EC0-6B29-DCA2-0E2E7DC6EF7A}"/>
              </a:ext>
            </a:extLst>
          </p:cNvPr>
          <p:cNvSpPr>
            <a:spLocks noGrp="1"/>
          </p:cNvSpPr>
          <p:nvPr>
            <p:ph idx="1"/>
          </p:nvPr>
        </p:nvSpPr>
        <p:spPr>
          <a:xfrm>
            <a:off x="6657714" y="875193"/>
            <a:ext cx="4928445" cy="5559473"/>
          </a:xfrm>
        </p:spPr>
        <p:txBody>
          <a:bodyPr anchor="t">
            <a:normAutofit fontScale="92500" lnSpcReduction="10000"/>
          </a:bodyPr>
          <a:lstStyle/>
          <a:p>
            <a:pPr marL="0" indent="0">
              <a:buNone/>
            </a:pPr>
            <a:r>
              <a:rPr lang="nb-NO" dirty="0">
                <a:solidFill>
                  <a:schemeClr val="tx1">
                    <a:alpha val="80000"/>
                  </a:schemeClr>
                </a:solidFill>
              </a:rPr>
              <a:t>This is a </a:t>
            </a:r>
            <a:r>
              <a:rPr lang="nb-NO" dirty="0" err="1">
                <a:solidFill>
                  <a:schemeClr val="tx1">
                    <a:alpha val="80000"/>
                  </a:schemeClr>
                </a:solidFill>
              </a:rPr>
              <a:t>meeting</a:t>
            </a:r>
            <a:r>
              <a:rPr lang="nb-NO" dirty="0">
                <a:solidFill>
                  <a:schemeClr val="tx1">
                    <a:alpha val="80000"/>
                  </a:schemeClr>
                </a:solidFill>
              </a:rPr>
              <a:t> to </a:t>
            </a:r>
            <a:r>
              <a:rPr lang="nb-NO" dirty="0" err="1">
                <a:solidFill>
                  <a:schemeClr val="tx1">
                    <a:alpha val="80000"/>
                  </a:schemeClr>
                </a:solidFill>
              </a:rPr>
              <a:t>discuss</a:t>
            </a:r>
            <a:r>
              <a:rPr lang="nb-NO" dirty="0">
                <a:solidFill>
                  <a:schemeClr val="tx1">
                    <a:alpha val="80000"/>
                  </a:schemeClr>
                </a:solidFill>
              </a:rPr>
              <a:t> </a:t>
            </a:r>
            <a:r>
              <a:rPr lang="nb-NO" dirty="0" err="1">
                <a:solidFill>
                  <a:schemeClr val="tx1">
                    <a:alpha val="80000"/>
                  </a:schemeClr>
                </a:solidFill>
              </a:rPr>
              <a:t>how</a:t>
            </a:r>
            <a:r>
              <a:rPr lang="nb-NO" dirty="0">
                <a:solidFill>
                  <a:schemeClr val="tx1">
                    <a:alpha val="80000"/>
                  </a:schemeClr>
                </a:solidFill>
              </a:rPr>
              <a:t> </a:t>
            </a:r>
            <a:r>
              <a:rPr lang="nb-NO" dirty="0" err="1">
                <a:solidFill>
                  <a:schemeClr val="tx1">
                    <a:alpha val="80000"/>
                  </a:schemeClr>
                </a:solidFill>
              </a:rPr>
              <a:t>we</a:t>
            </a:r>
            <a:r>
              <a:rPr lang="nb-NO" dirty="0">
                <a:solidFill>
                  <a:schemeClr val="tx1">
                    <a:alpha val="80000"/>
                  </a:schemeClr>
                </a:solidFill>
              </a:rPr>
              <a:t> </a:t>
            </a:r>
            <a:r>
              <a:rPr lang="nb-NO" b="1" dirty="0">
                <a:solidFill>
                  <a:schemeClr val="tx1">
                    <a:alpha val="80000"/>
                  </a:schemeClr>
                </a:solidFill>
              </a:rPr>
              <a:t>best </a:t>
            </a:r>
            <a:r>
              <a:rPr lang="nb-NO" b="1" dirty="0" err="1">
                <a:solidFill>
                  <a:schemeClr val="tx1">
                    <a:alpha val="80000"/>
                  </a:schemeClr>
                </a:solidFill>
              </a:rPr>
              <a:t>can</a:t>
            </a:r>
            <a:r>
              <a:rPr lang="nb-NO" b="1" dirty="0">
                <a:solidFill>
                  <a:schemeClr val="tx1">
                    <a:alpha val="80000"/>
                  </a:schemeClr>
                </a:solidFill>
              </a:rPr>
              <a:t> </a:t>
            </a:r>
            <a:r>
              <a:rPr lang="nb-NO" b="1" dirty="0" err="1">
                <a:solidFill>
                  <a:schemeClr val="tx1">
                    <a:alpha val="80000"/>
                  </a:schemeClr>
                </a:solidFill>
              </a:rPr>
              <a:t>implement</a:t>
            </a:r>
            <a:r>
              <a:rPr lang="nb-NO" b="1" dirty="0">
                <a:solidFill>
                  <a:schemeClr val="tx1">
                    <a:alpha val="80000"/>
                  </a:schemeClr>
                </a:solidFill>
              </a:rPr>
              <a:t> </a:t>
            </a:r>
            <a:r>
              <a:rPr lang="nb-NO" dirty="0" err="1">
                <a:solidFill>
                  <a:schemeClr val="tx1">
                    <a:alpha val="80000"/>
                  </a:schemeClr>
                </a:solidFill>
              </a:rPr>
              <a:t>the</a:t>
            </a:r>
            <a:r>
              <a:rPr lang="nb-NO" dirty="0">
                <a:solidFill>
                  <a:schemeClr val="tx1">
                    <a:alpha val="80000"/>
                  </a:schemeClr>
                </a:solidFill>
              </a:rPr>
              <a:t> Sevilla Platform for Action (SPA) </a:t>
            </a:r>
            <a:r>
              <a:rPr lang="nb-NO" dirty="0" err="1">
                <a:solidFill>
                  <a:schemeClr val="tx1">
                    <a:alpha val="80000"/>
                  </a:schemeClr>
                </a:solidFill>
              </a:rPr>
              <a:t>initiative</a:t>
            </a:r>
            <a:r>
              <a:rPr lang="nb-NO" dirty="0">
                <a:solidFill>
                  <a:schemeClr val="tx1">
                    <a:alpha val="80000"/>
                  </a:schemeClr>
                </a:solidFill>
              </a:rPr>
              <a:t> </a:t>
            </a:r>
            <a:r>
              <a:rPr lang="nb-NO" i="1" dirty="0">
                <a:solidFill>
                  <a:schemeClr val="tx1">
                    <a:alpha val="80000"/>
                  </a:schemeClr>
                </a:solidFill>
              </a:rPr>
              <a:t>FfD4 and </a:t>
            </a:r>
            <a:r>
              <a:rPr lang="nb-NO" i="1" dirty="0" err="1">
                <a:solidFill>
                  <a:schemeClr val="tx1">
                    <a:alpha val="80000"/>
                  </a:schemeClr>
                </a:solidFill>
              </a:rPr>
              <a:t>the</a:t>
            </a:r>
            <a:r>
              <a:rPr lang="nb-NO" i="1" dirty="0">
                <a:solidFill>
                  <a:schemeClr val="tx1">
                    <a:alpha val="80000"/>
                  </a:schemeClr>
                </a:solidFill>
              </a:rPr>
              <a:t> </a:t>
            </a:r>
            <a:r>
              <a:rPr lang="nb-NO" i="1" dirty="0" err="1">
                <a:solidFill>
                  <a:schemeClr val="tx1">
                    <a:alpha val="80000"/>
                  </a:schemeClr>
                </a:solidFill>
              </a:rPr>
              <a:t>Future</a:t>
            </a:r>
            <a:r>
              <a:rPr lang="nb-NO" i="1" dirty="0">
                <a:solidFill>
                  <a:schemeClr val="tx1">
                    <a:alpha val="80000"/>
                  </a:schemeClr>
                </a:solidFill>
              </a:rPr>
              <a:t> </a:t>
            </a:r>
            <a:r>
              <a:rPr lang="nb-NO" i="1" dirty="0" err="1">
                <a:solidFill>
                  <a:schemeClr val="tx1">
                    <a:alpha val="80000"/>
                  </a:schemeClr>
                </a:solidFill>
              </a:rPr>
              <a:t>of</a:t>
            </a:r>
            <a:r>
              <a:rPr lang="nb-NO" i="1" dirty="0">
                <a:solidFill>
                  <a:schemeClr val="tx1">
                    <a:alpha val="80000"/>
                  </a:schemeClr>
                </a:solidFill>
              </a:rPr>
              <a:t> Data: </a:t>
            </a:r>
            <a:r>
              <a:rPr lang="nb-NO" i="1" dirty="0" err="1">
                <a:solidFill>
                  <a:schemeClr val="tx1">
                    <a:alpha val="80000"/>
                  </a:schemeClr>
                </a:solidFill>
              </a:rPr>
              <a:t>Strengthening</a:t>
            </a:r>
            <a:r>
              <a:rPr lang="nb-NO" i="1" dirty="0">
                <a:solidFill>
                  <a:schemeClr val="tx1">
                    <a:alpha val="80000"/>
                  </a:schemeClr>
                </a:solidFill>
              </a:rPr>
              <a:t> Systems for </a:t>
            </a:r>
            <a:r>
              <a:rPr lang="nb-NO" i="1" dirty="0" err="1">
                <a:solidFill>
                  <a:schemeClr val="tx1">
                    <a:alpha val="80000"/>
                  </a:schemeClr>
                </a:solidFill>
              </a:rPr>
              <a:t>Sustainable</a:t>
            </a:r>
            <a:r>
              <a:rPr lang="nb-NO" i="1" dirty="0">
                <a:solidFill>
                  <a:schemeClr val="tx1">
                    <a:alpha val="80000"/>
                  </a:schemeClr>
                </a:solidFill>
              </a:rPr>
              <a:t> </a:t>
            </a:r>
            <a:r>
              <a:rPr lang="nb-NO" i="1" dirty="0" err="1">
                <a:solidFill>
                  <a:schemeClr val="tx1">
                    <a:alpha val="80000"/>
                  </a:schemeClr>
                </a:solidFill>
              </a:rPr>
              <a:t>Financing</a:t>
            </a:r>
            <a:endParaRPr lang="nb-NO" dirty="0">
              <a:solidFill>
                <a:schemeClr val="tx1">
                  <a:alpha val="80000"/>
                </a:schemeClr>
              </a:solidFill>
            </a:endParaRPr>
          </a:p>
          <a:p>
            <a:pPr marL="0" indent="0">
              <a:buNone/>
            </a:pPr>
            <a:endParaRPr lang="nb-NO" dirty="0">
              <a:solidFill>
                <a:schemeClr val="tx1">
                  <a:alpha val="80000"/>
                </a:schemeClr>
              </a:solidFill>
            </a:endParaRPr>
          </a:p>
          <a:p>
            <a:pPr marL="0" indent="0">
              <a:buNone/>
            </a:pPr>
            <a:r>
              <a:rPr lang="nb-NO" dirty="0" err="1">
                <a:solidFill>
                  <a:schemeClr val="tx1">
                    <a:alpha val="80000"/>
                  </a:schemeClr>
                </a:solidFill>
              </a:rPr>
              <a:t>Bringing</a:t>
            </a:r>
            <a:r>
              <a:rPr lang="nb-NO" dirty="0">
                <a:solidFill>
                  <a:schemeClr val="tx1">
                    <a:alpha val="80000"/>
                  </a:schemeClr>
                </a:solidFill>
              </a:rPr>
              <a:t> </a:t>
            </a:r>
            <a:r>
              <a:rPr lang="nb-NO" dirty="0" err="1">
                <a:solidFill>
                  <a:schemeClr val="tx1">
                    <a:alpha val="80000"/>
                  </a:schemeClr>
                </a:solidFill>
              </a:rPr>
              <a:t>together</a:t>
            </a:r>
            <a:r>
              <a:rPr lang="nb-NO" dirty="0">
                <a:solidFill>
                  <a:schemeClr val="tx1">
                    <a:alpha val="80000"/>
                  </a:schemeClr>
                </a:solidFill>
              </a:rPr>
              <a:t> </a:t>
            </a:r>
            <a:r>
              <a:rPr lang="nb-NO" dirty="0" err="1">
                <a:solidFill>
                  <a:schemeClr val="tx1">
                    <a:alpha val="80000"/>
                  </a:schemeClr>
                </a:solidFill>
              </a:rPr>
              <a:t>countries</a:t>
            </a:r>
            <a:r>
              <a:rPr lang="nb-NO" dirty="0">
                <a:solidFill>
                  <a:schemeClr val="tx1">
                    <a:alpha val="80000"/>
                  </a:schemeClr>
                </a:solidFill>
              </a:rPr>
              <a:t> and </a:t>
            </a:r>
            <a:r>
              <a:rPr lang="nb-NO" dirty="0" err="1">
                <a:solidFill>
                  <a:schemeClr val="tx1">
                    <a:alpha val="80000"/>
                  </a:schemeClr>
                </a:solidFill>
              </a:rPr>
              <a:t>entities</a:t>
            </a:r>
            <a:r>
              <a:rPr lang="nb-NO" dirty="0">
                <a:solidFill>
                  <a:schemeClr val="tx1">
                    <a:alpha val="80000"/>
                  </a:schemeClr>
                </a:solidFill>
              </a:rPr>
              <a:t> </a:t>
            </a:r>
            <a:r>
              <a:rPr lang="nb-NO" dirty="0" err="1">
                <a:solidFill>
                  <a:schemeClr val="tx1">
                    <a:alpha val="80000"/>
                  </a:schemeClr>
                </a:solidFill>
              </a:rPr>
              <a:t>that</a:t>
            </a:r>
            <a:r>
              <a:rPr lang="nb-NO" dirty="0">
                <a:solidFill>
                  <a:schemeClr val="tx1">
                    <a:alpha val="80000"/>
                  </a:schemeClr>
                </a:solidFill>
              </a:rPr>
              <a:t> </a:t>
            </a:r>
            <a:r>
              <a:rPr lang="nb-NO" dirty="0" err="1">
                <a:solidFill>
                  <a:schemeClr val="tx1">
                    <a:alpha val="80000"/>
                  </a:schemeClr>
                </a:solidFill>
              </a:rPr>
              <a:t>either</a:t>
            </a:r>
            <a:r>
              <a:rPr lang="nb-NO" dirty="0">
                <a:solidFill>
                  <a:schemeClr val="tx1">
                    <a:alpha val="80000"/>
                  </a:schemeClr>
                </a:solidFill>
              </a:rPr>
              <a:t> have </a:t>
            </a:r>
            <a:r>
              <a:rPr lang="nb-NO" b="1" dirty="0" err="1">
                <a:solidFill>
                  <a:schemeClr val="tx1">
                    <a:alpha val="80000"/>
                  </a:schemeClr>
                </a:solidFill>
              </a:rPr>
              <a:t>endorsed</a:t>
            </a:r>
            <a:r>
              <a:rPr lang="nb-NO" b="1" dirty="0">
                <a:solidFill>
                  <a:schemeClr val="tx1">
                    <a:alpha val="80000"/>
                  </a:schemeClr>
                </a:solidFill>
              </a:rPr>
              <a:t> or </a:t>
            </a:r>
            <a:r>
              <a:rPr lang="nb-NO" b="1" dirty="0" err="1">
                <a:solidFill>
                  <a:schemeClr val="tx1">
                    <a:alpha val="80000"/>
                  </a:schemeClr>
                </a:solidFill>
              </a:rPr>
              <a:t>consider</a:t>
            </a:r>
            <a:r>
              <a:rPr lang="nb-NO" b="1" dirty="0">
                <a:solidFill>
                  <a:schemeClr val="tx1">
                    <a:alpha val="80000"/>
                  </a:schemeClr>
                </a:solidFill>
              </a:rPr>
              <a:t> </a:t>
            </a:r>
            <a:r>
              <a:rPr lang="nb-NO" b="1" dirty="0" err="1">
                <a:solidFill>
                  <a:schemeClr val="tx1">
                    <a:alpha val="80000"/>
                  </a:schemeClr>
                </a:solidFill>
              </a:rPr>
              <a:t>endorsing</a:t>
            </a:r>
            <a:r>
              <a:rPr lang="nb-NO" b="1" dirty="0">
                <a:solidFill>
                  <a:schemeClr val="tx1">
                    <a:alpha val="80000"/>
                  </a:schemeClr>
                </a:solidFill>
              </a:rPr>
              <a:t> </a:t>
            </a:r>
            <a:r>
              <a:rPr lang="nb-NO" dirty="0" err="1">
                <a:solidFill>
                  <a:schemeClr val="tx1">
                    <a:alpha val="80000"/>
                  </a:schemeClr>
                </a:solidFill>
              </a:rPr>
              <a:t>this</a:t>
            </a:r>
            <a:r>
              <a:rPr lang="nb-NO" dirty="0">
                <a:solidFill>
                  <a:schemeClr val="tx1">
                    <a:alpha val="80000"/>
                  </a:schemeClr>
                </a:solidFill>
              </a:rPr>
              <a:t> SPA</a:t>
            </a:r>
          </a:p>
          <a:p>
            <a:pPr marL="0" indent="0">
              <a:buNone/>
            </a:pPr>
            <a:endParaRPr lang="nb-NO" dirty="0">
              <a:solidFill>
                <a:schemeClr val="tx1">
                  <a:alpha val="80000"/>
                </a:schemeClr>
              </a:solidFill>
            </a:endParaRPr>
          </a:p>
          <a:p>
            <a:pPr marL="0" indent="0">
              <a:buNone/>
            </a:pPr>
            <a:r>
              <a:rPr lang="nb-NO" dirty="0">
                <a:solidFill>
                  <a:schemeClr val="tx1">
                    <a:alpha val="80000"/>
                  </a:schemeClr>
                </a:solidFill>
              </a:rPr>
              <a:t>Co-led by Colombia, Norway and </a:t>
            </a:r>
            <a:r>
              <a:rPr lang="nb-NO" dirty="0" err="1">
                <a:solidFill>
                  <a:schemeClr val="tx1">
                    <a:alpha val="80000"/>
                  </a:schemeClr>
                </a:solidFill>
              </a:rPr>
              <a:t>the</a:t>
            </a:r>
            <a:r>
              <a:rPr lang="nb-NO" dirty="0">
                <a:solidFill>
                  <a:schemeClr val="tx1">
                    <a:alpha val="80000"/>
                  </a:schemeClr>
                </a:solidFill>
              </a:rPr>
              <a:t> UK</a:t>
            </a:r>
          </a:p>
          <a:p>
            <a:pPr marL="0" indent="0">
              <a:buNone/>
            </a:pPr>
            <a:endParaRPr lang="nb-NO" sz="1600" dirty="0">
              <a:solidFill>
                <a:schemeClr val="tx1">
                  <a:alpha val="80000"/>
                </a:schemeClr>
              </a:solidFill>
            </a:endParaRPr>
          </a:p>
          <a:p>
            <a:pPr marL="0" indent="0">
              <a:buNone/>
            </a:pPr>
            <a:endParaRPr lang="en-US" sz="1600" dirty="0">
              <a:solidFill>
                <a:schemeClr val="tx1">
                  <a:alpha val="80000"/>
                </a:schemeClr>
              </a:solidFill>
            </a:endParaRPr>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58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BC91FC0-3E16-6B12-4530-F07CA7AFA42E}"/>
              </a:ext>
            </a:extLst>
          </p:cNvPr>
          <p:cNvSpPr>
            <a:spLocks noGrp="1"/>
          </p:cNvSpPr>
          <p:nvPr>
            <p:ph type="title"/>
          </p:nvPr>
        </p:nvSpPr>
        <p:spPr>
          <a:xfrm>
            <a:off x="786385" y="841248"/>
            <a:ext cx="5129600" cy="5340097"/>
          </a:xfrm>
        </p:spPr>
        <p:txBody>
          <a:bodyPr anchor="ctr">
            <a:normAutofit/>
          </a:bodyPr>
          <a:lstStyle/>
          <a:p>
            <a:r>
              <a:rPr lang="nb-NO" sz="4800" dirty="0" err="1">
                <a:solidFill>
                  <a:schemeClr val="bg1"/>
                </a:solidFill>
              </a:rPr>
              <a:t>Plenary</a:t>
            </a:r>
            <a:r>
              <a:rPr lang="nb-NO" sz="4800" dirty="0">
                <a:solidFill>
                  <a:schemeClr val="bg1"/>
                </a:solidFill>
              </a:rPr>
              <a:t> feedback</a:t>
            </a:r>
            <a:endParaRPr lang="en-US" sz="4800" dirty="0">
              <a:solidFill>
                <a:schemeClr val="bg1"/>
              </a:solidFill>
            </a:endParaRPr>
          </a:p>
        </p:txBody>
      </p:sp>
      <p:sp>
        <p:nvSpPr>
          <p:cNvPr id="3" name="Content Placeholder 2">
            <a:extLst>
              <a:ext uri="{FF2B5EF4-FFF2-40B4-BE49-F238E27FC236}">
                <a16:creationId xmlns:a16="http://schemas.microsoft.com/office/drawing/2014/main" id="{AB25ADF4-0EEC-9AE4-B389-A07BE8222138}"/>
              </a:ext>
            </a:extLst>
          </p:cNvPr>
          <p:cNvSpPr>
            <a:spLocks noGrp="1"/>
          </p:cNvSpPr>
          <p:nvPr>
            <p:ph idx="1"/>
          </p:nvPr>
        </p:nvSpPr>
        <p:spPr>
          <a:xfrm>
            <a:off x="6464410" y="841247"/>
            <a:ext cx="5086048" cy="5340097"/>
          </a:xfrm>
        </p:spPr>
        <p:txBody>
          <a:bodyPr anchor="ctr">
            <a:normAutofit/>
          </a:bodyPr>
          <a:lstStyle/>
          <a:p>
            <a:r>
              <a:rPr lang="nb-NO" dirty="0" err="1">
                <a:solidFill>
                  <a:schemeClr val="tx2"/>
                </a:solidFill>
              </a:rPr>
              <a:t>Each</a:t>
            </a:r>
            <a:r>
              <a:rPr lang="nb-NO" dirty="0">
                <a:solidFill>
                  <a:schemeClr val="tx2"/>
                </a:solidFill>
              </a:rPr>
              <a:t> moderator </a:t>
            </a:r>
            <a:r>
              <a:rPr lang="nb-NO" dirty="0" err="1">
                <a:solidFill>
                  <a:schemeClr val="tx2"/>
                </a:solidFill>
              </a:rPr>
              <a:t>highlights</a:t>
            </a:r>
            <a:r>
              <a:rPr lang="nb-NO" dirty="0">
                <a:solidFill>
                  <a:schemeClr val="tx2"/>
                </a:solidFill>
              </a:rPr>
              <a:t> </a:t>
            </a:r>
            <a:r>
              <a:rPr lang="nb-NO" dirty="0" err="1">
                <a:solidFill>
                  <a:schemeClr val="tx2"/>
                </a:solidFill>
              </a:rPr>
              <a:t>key</a:t>
            </a:r>
            <a:r>
              <a:rPr lang="nb-NO" dirty="0">
                <a:solidFill>
                  <a:schemeClr val="tx2"/>
                </a:solidFill>
              </a:rPr>
              <a:t> </a:t>
            </a:r>
            <a:r>
              <a:rPr lang="nb-NO" dirty="0" err="1">
                <a:solidFill>
                  <a:schemeClr val="tx2"/>
                </a:solidFill>
              </a:rPr>
              <a:t>point</a:t>
            </a:r>
            <a:r>
              <a:rPr lang="nb-NO" dirty="0">
                <a:solidFill>
                  <a:schemeClr val="tx2"/>
                </a:solidFill>
              </a:rPr>
              <a:t> from </a:t>
            </a:r>
            <a:r>
              <a:rPr lang="nb-NO" dirty="0" err="1">
                <a:solidFill>
                  <a:schemeClr val="tx2"/>
                </a:solidFill>
              </a:rPr>
              <a:t>group</a:t>
            </a:r>
            <a:r>
              <a:rPr lang="nb-NO" dirty="0">
                <a:solidFill>
                  <a:schemeClr val="tx2"/>
                </a:solidFill>
              </a:rPr>
              <a:t> </a:t>
            </a:r>
            <a:r>
              <a:rPr lang="nb-NO" dirty="0" err="1">
                <a:solidFill>
                  <a:schemeClr val="tx2"/>
                </a:solidFill>
              </a:rPr>
              <a:t>discussion</a:t>
            </a:r>
            <a:r>
              <a:rPr lang="nb-NO" dirty="0">
                <a:solidFill>
                  <a:schemeClr val="tx2"/>
                </a:solidFill>
              </a:rPr>
              <a:t> (2 min </a:t>
            </a:r>
            <a:r>
              <a:rPr lang="nb-NO" dirty="0" err="1">
                <a:solidFill>
                  <a:schemeClr val="tx2"/>
                </a:solidFill>
              </a:rPr>
              <a:t>each</a:t>
            </a:r>
            <a:r>
              <a:rPr lang="nb-NO" dirty="0">
                <a:solidFill>
                  <a:schemeClr val="tx2"/>
                </a:solidFill>
              </a:rPr>
              <a:t>)</a:t>
            </a:r>
          </a:p>
          <a:p>
            <a:r>
              <a:rPr lang="nb-NO" dirty="0">
                <a:solidFill>
                  <a:schemeClr val="tx2"/>
                </a:solidFill>
              </a:rPr>
              <a:t>More </a:t>
            </a:r>
            <a:r>
              <a:rPr lang="nb-NO" dirty="0" err="1">
                <a:solidFill>
                  <a:schemeClr val="tx2"/>
                </a:solidFill>
              </a:rPr>
              <a:t>details</a:t>
            </a:r>
            <a:r>
              <a:rPr lang="nb-NO" dirty="0">
                <a:solidFill>
                  <a:schemeClr val="tx2"/>
                </a:solidFill>
              </a:rPr>
              <a:t> </a:t>
            </a:r>
            <a:r>
              <a:rPr lang="nb-NO" dirty="0" err="1">
                <a:solidFill>
                  <a:schemeClr val="tx2"/>
                </a:solidFill>
              </a:rPr>
              <a:t>will</a:t>
            </a:r>
            <a:r>
              <a:rPr lang="nb-NO" dirty="0">
                <a:solidFill>
                  <a:schemeClr val="tx2"/>
                </a:solidFill>
              </a:rPr>
              <a:t> be </a:t>
            </a:r>
            <a:r>
              <a:rPr lang="nb-NO" dirty="0" err="1">
                <a:solidFill>
                  <a:schemeClr val="tx2"/>
                </a:solidFill>
              </a:rPr>
              <a:t>summarized</a:t>
            </a:r>
            <a:r>
              <a:rPr lang="nb-NO" dirty="0">
                <a:solidFill>
                  <a:schemeClr val="tx2"/>
                </a:solidFill>
              </a:rPr>
              <a:t> in </a:t>
            </a:r>
            <a:r>
              <a:rPr lang="nb-NO" dirty="0" err="1">
                <a:solidFill>
                  <a:schemeClr val="tx2"/>
                </a:solidFill>
              </a:rPr>
              <a:t>the</a:t>
            </a:r>
            <a:r>
              <a:rPr lang="nb-NO" dirty="0">
                <a:solidFill>
                  <a:schemeClr val="tx2"/>
                </a:solidFill>
              </a:rPr>
              <a:t> </a:t>
            </a:r>
            <a:r>
              <a:rPr lang="nb-NO" dirty="0" err="1">
                <a:solidFill>
                  <a:schemeClr val="tx2"/>
                </a:solidFill>
              </a:rPr>
              <a:t>meeting</a:t>
            </a:r>
            <a:r>
              <a:rPr lang="nb-NO" dirty="0">
                <a:solidFill>
                  <a:schemeClr val="tx2"/>
                </a:solidFill>
              </a:rPr>
              <a:t> report</a:t>
            </a:r>
          </a:p>
          <a:p>
            <a:r>
              <a:rPr lang="nb-NO" dirty="0" err="1">
                <a:solidFill>
                  <a:schemeClr val="tx2"/>
                </a:solidFill>
              </a:rPr>
              <a:t>Brief</a:t>
            </a:r>
            <a:r>
              <a:rPr lang="nb-NO" dirty="0">
                <a:solidFill>
                  <a:schemeClr val="tx2"/>
                </a:solidFill>
              </a:rPr>
              <a:t> </a:t>
            </a:r>
            <a:r>
              <a:rPr lang="nb-NO" dirty="0" err="1">
                <a:solidFill>
                  <a:schemeClr val="tx2"/>
                </a:solidFill>
              </a:rPr>
              <a:t>open</a:t>
            </a:r>
            <a:r>
              <a:rPr lang="nb-NO" dirty="0">
                <a:solidFill>
                  <a:schemeClr val="tx2"/>
                </a:solidFill>
              </a:rPr>
              <a:t> </a:t>
            </a:r>
            <a:r>
              <a:rPr lang="nb-NO" dirty="0" err="1">
                <a:solidFill>
                  <a:schemeClr val="tx2"/>
                </a:solidFill>
              </a:rPr>
              <a:t>floor</a:t>
            </a:r>
            <a:r>
              <a:rPr lang="nb-NO" dirty="0">
                <a:solidFill>
                  <a:schemeClr val="tx2"/>
                </a:solidFill>
              </a:rPr>
              <a:t> for </a:t>
            </a:r>
            <a:r>
              <a:rPr lang="nb-NO" dirty="0" err="1">
                <a:solidFill>
                  <a:schemeClr val="tx2"/>
                </a:solidFill>
              </a:rPr>
              <a:t>additional</a:t>
            </a:r>
            <a:r>
              <a:rPr lang="nb-NO" dirty="0">
                <a:solidFill>
                  <a:schemeClr val="tx2"/>
                </a:solidFill>
              </a:rPr>
              <a:t> input from </a:t>
            </a:r>
            <a:r>
              <a:rPr lang="nb-NO" dirty="0" err="1">
                <a:solidFill>
                  <a:schemeClr val="tx2"/>
                </a:solidFill>
              </a:rPr>
              <a:t>other</a:t>
            </a:r>
            <a:r>
              <a:rPr lang="nb-NO" dirty="0">
                <a:solidFill>
                  <a:schemeClr val="tx2"/>
                </a:solidFill>
              </a:rPr>
              <a:t> </a:t>
            </a:r>
            <a:r>
              <a:rPr lang="nb-NO" dirty="0" err="1">
                <a:solidFill>
                  <a:schemeClr val="tx2"/>
                </a:solidFill>
              </a:rPr>
              <a:t>participants</a:t>
            </a:r>
            <a:endParaRPr lang="nb-NO"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72102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BFD047-990A-7717-47FD-9DEFC0A94118}"/>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B0BEFAD9-DB6F-0DC3-917D-8ABCFB5A3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83FCE5B-E362-E89A-DFEC-BE25FBC23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EC4B1E8-8F88-38FA-1FC1-46815BB2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A5CA0F7C-559B-7157-05FE-C8F5CB32A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03FAB2AF-C724-755D-354C-F92B0FF6B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86A36F2-B119-975F-8F89-6AB528C573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6E4F76F8-EB45-39D7-C4C5-2C61CF560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C7F76BA9-5744-3468-F516-0CE533440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BD031970-5985-F0F1-AC3A-978B18510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BB59880F-A60A-1652-D033-A5C8AB454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B70163F1-A26D-D27A-08BC-CC77BC5B4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DAD6073C-6BF1-E37E-3732-C6FEE6079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F0589728-E831-1678-CFCA-09620803F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5C231D9-67EC-C6D6-06E5-7A8C53B230C8}"/>
              </a:ext>
            </a:extLst>
          </p:cNvPr>
          <p:cNvSpPr>
            <a:spLocks noGrp="1"/>
          </p:cNvSpPr>
          <p:nvPr>
            <p:ph type="title"/>
          </p:nvPr>
        </p:nvSpPr>
        <p:spPr>
          <a:xfrm>
            <a:off x="786385" y="841248"/>
            <a:ext cx="5129600" cy="5340097"/>
          </a:xfrm>
        </p:spPr>
        <p:txBody>
          <a:bodyPr anchor="ctr">
            <a:normAutofit/>
          </a:bodyPr>
          <a:lstStyle/>
          <a:p>
            <a:r>
              <a:rPr lang="nb-NO" sz="4800">
                <a:solidFill>
                  <a:schemeClr val="bg1"/>
                </a:solidFill>
              </a:rPr>
              <a:t>Way forward</a:t>
            </a:r>
            <a:endParaRPr lang="en-US" sz="4800">
              <a:solidFill>
                <a:schemeClr val="bg1"/>
              </a:solidFill>
            </a:endParaRPr>
          </a:p>
        </p:txBody>
      </p:sp>
      <p:sp>
        <p:nvSpPr>
          <p:cNvPr id="3" name="Content Placeholder 2">
            <a:extLst>
              <a:ext uri="{FF2B5EF4-FFF2-40B4-BE49-F238E27FC236}">
                <a16:creationId xmlns:a16="http://schemas.microsoft.com/office/drawing/2014/main" id="{A9CA3DE5-92F2-80DA-B17C-D2FC2EF72C86}"/>
              </a:ext>
            </a:extLst>
          </p:cNvPr>
          <p:cNvSpPr>
            <a:spLocks noGrp="1"/>
          </p:cNvSpPr>
          <p:nvPr>
            <p:ph idx="1"/>
          </p:nvPr>
        </p:nvSpPr>
        <p:spPr>
          <a:xfrm>
            <a:off x="6464409" y="841247"/>
            <a:ext cx="5220771" cy="5340097"/>
          </a:xfrm>
        </p:spPr>
        <p:txBody>
          <a:bodyPr anchor="ctr">
            <a:normAutofit/>
          </a:bodyPr>
          <a:lstStyle/>
          <a:p>
            <a:pPr marL="457200" lvl="1" indent="0">
              <a:buNone/>
            </a:pPr>
            <a:endParaRPr lang="nb-NO" dirty="0">
              <a:solidFill>
                <a:schemeClr val="tx2"/>
              </a:solidFill>
            </a:endParaRPr>
          </a:p>
          <a:p>
            <a:r>
              <a:rPr lang="nb-NO" sz="2400" dirty="0" err="1">
                <a:solidFill>
                  <a:schemeClr val="tx2"/>
                </a:solidFill>
              </a:rPr>
              <a:t>Develop</a:t>
            </a:r>
            <a:r>
              <a:rPr lang="nb-NO" sz="2400" dirty="0">
                <a:solidFill>
                  <a:schemeClr val="tx2"/>
                </a:solidFill>
              </a:rPr>
              <a:t> a </a:t>
            </a:r>
            <a:r>
              <a:rPr lang="nb-NO" sz="2400" dirty="0" err="1">
                <a:solidFill>
                  <a:schemeClr val="tx2"/>
                </a:solidFill>
              </a:rPr>
              <a:t>roadmap</a:t>
            </a:r>
            <a:endParaRPr lang="nb-NO" sz="2400" dirty="0">
              <a:solidFill>
                <a:schemeClr val="tx2"/>
              </a:solidFill>
            </a:endParaRPr>
          </a:p>
          <a:p>
            <a:pPr lvl="1"/>
            <a:r>
              <a:rPr lang="nb-NO" sz="2000" dirty="0" err="1">
                <a:solidFill>
                  <a:schemeClr val="tx2"/>
                </a:solidFill>
              </a:rPr>
              <a:t>Further</a:t>
            </a:r>
            <a:r>
              <a:rPr lang="nb-NO" sz="2000" dirty="0">
                <a:solidFill>
                  <a:schemeClr val="tx2"/>
                </a:solidFill>
              </a:rPr>
              <a:t> </a:t>
            </a:r>
            <a:r>
              <a:rPr lang="nb-NO" sz="2000" dirty="0" err="1">
                <a:solidFill>
                  <a:schemeClr val="tx2"/>
                </a:solidFill>
              </a:rPr>
              <a:t>define</a:t>
            </a:r>
            <a:r>
              <a:rPr lang="nb-NO" sz="2000" dirty="0">
                <a:solidFill>
                  <a:schemeClr val="tx2"/>
                </a:solidFill>
              </a:rPr>
              <a:t> </a:t>
            </a:r>
            <a:r>
              <a:rPr lang="nb-NO" sz="2000" dirty="0" err="1">
                <a:solidFill>
                  <a:schemeClr val="tx2"/>
                </a:solidFill>
              </a:rPr>
              <a:t>structure</a:t>
            </a:r>
            <a:r>
              <a:rPr lang="nb-NO" sz="2000" dirty="0">
                <a:solidFill>
                  <a:schemeClr val="tx2"/>
                </a:solidFill>
              </a:rPr>
              <a:t> and goals </a:t>
            </a:r>
            <a:r>
              <a:rPr lang="nb-NO" sz="2000" dirty="0" err="1">
                <a:solidFill>
                  <a:schemeClr val="tx2"/>
                </a:solidFill>
              </a:rPr>
              <a:t>based</a:t>
            </a:r>
            <a:r>
              <a:rPr lang="nb-NO" sz="2000" dirty="0">
                <a:solidFill>
                  <a:schemeClr val="tx2"/>
                </a:solidFill>
              </a:rPr>
              <a:t> </a:t>
            </a:r>
            <a:r>
              <a:rPr lang="nb-NO" sz="2000" dirty="0" err="1">
                <a:solidFill>
                  <a:schemeClr val="tx2"/>
                </a:solidFill>
              </a:rPr>
              <a:t>on</a:t>
            </a:r>
            <a:r>
              <a:rPr lang="nb-NO" sz="2000" dirty="0">
                <a:solidFill>
                  <a:schemeClr val="tx2"/>
                </a:solidFill>
              </a:rPr>
              <a:t> </a:t>
            </a:r>
            <a:r>
              <a:rPr lang="nb-NO" sz="2000" dirty="0" err="1">
                <a:solidFill>
                  <a:schemeClr val="tx2"/>
                </a:solidFill>
              </a:rPr>
              <a:t>todays</a:t>
            </a:r>
            <a:r>
              <a:rPr lang="nb-NO" sz="2000" dirty="0">
                <a:solidFill>
                  <a:schemeClr val="tx2"/>
                </a:solidFill>
              </a:rPr>
              <a:t> </a:t>
            </a:r>
            <a:r>
              <a:rPr lang="nb-NO" sz="2000" dirty="0" err="1">
                <a:solidFill>
                  <a:schemeClr val="tx2"/>
                </a:solidFill>
              </a:rPr>
              <a:t>conversation</a:t>
            </a:r>
            <a:endParaRPr lang="nb-NO" sz="2000" dirty="0">
              <a:solidFill>
                <a:schemeClr val="tx2"/>
              </a:solidFill>
            </a:endParaRPr>
          </a:p>
          <a:p>
            <a:pPr lvl="1"/>
            <a:r>
              <a:rPr lang="nb-NO" sz="2000" dirty="0" err="1">
                <a:solidFill>
                  <a:schemeClr val="tx2"/>
                </a:solidFill>
              </a:rPr>
              <a:t>Define</a:t>
            </a:r>
            <a:r>
              <a:rPr lang="nb-NO" sz="2000" dirty="0">
                <a:solidFill>
                  <a:schemeClr val="tx2"/>
                </a:solidFill>
              </a:rPr>
              <a:t> </a:t>
            </a:r>
            <a:r>
              <a:rPr lang="nb-NO" sz="2000" dirty="0" err="1">
                <a:solidFill>
                  <a:schemeClr val="tx2"/>
                </a:solidFill>
              </a:rPr>
              <a:t>who</a:t>
            </a:r>
            <a:r>
              <a:rPr lang="nb-NO" sz="2000" dirty="0">
                <a:solidFill>
                  <a:schemeClr val="tx2"/>
                </a:solidFill>
              </a:rPr>
              <a:t> </a:t>
            </a:r>
            <a:r>
              <a:rPr lang="nb-NO" sz="2000" dirty="0" err="1">
                <a:solidFill>
                  <a:schemeClr val="tx2"/>
                </a:solidFill>
              </a:rPr>
              <a:t>contributes</a:t>
            </a:r>
            <a:r>
              <a:rPr lang="nb-NO" sz="2000" dirty="0">
                <a:solidFill>
                  <a:schemeClr val="tx2"/>
                </a:solidFill>
              </a:rPr>
              <a:t> and </a:t>
            </a:r>
            <a:r>
              <a:rPr lang="nb-NO" sz="2000" dirty="0" err="1">
                <a:solidFill>
                  <a:schemeClr val="tx2"/>
                </a:solidFill>
              </a:rPr>
              <a:t>how</a:t>
            </a:r>
            <a:endParaRPr lang="nb-NO" sz="2000" dirty="0">
              <a:solidFill>
                <a:schemeClr val="tx2"/>
              </a:solidFill>
            </a:endParaRPr>
          </a:p>
          <a:p>
            <a:pPr lvl="1"/>
            <a:r>
              <a:rPr lang="nb-NO" sz="2000" dirty="0" err="1">
                <a:solidFill>
                  <a:schemeClr val="tx2"/>
                </a:solidFill>
              </a:rPr>
              <a:t>Specify</a:t>
            </a:r>
            <a:r>
              <a:rPr lang="nb-NO" sz="2000" dirty="0">
                <a:solidFill>
                  <a:schemeClr val="tx2"/>
                </a:solidFill>
              </a:rPr>
              <a:t> </a:t>
            </a:r>
            <a:r>
              <a:rPr lang="nb-NO" sz="2000" dirty="0" err="1">
                <a:solidFill>
                  <a:schemeClr val="tx2"/>
                </a:solidFill>
              </a:rPr>
              <a:t>key</a:t>
            </a:r>
            <a:r>
              <a:rPr lang="nb-NO" sz="2000" dirty="0">
                <a:solidFill>
                  <a:schemeClr val="tx2"/>
                </a:solidFill>
              </a:rPr>
              <a:t> </a:t>
            </a:r>
            <a:r>
              <a:rPr lang="nb-NO" sz="2000" dirty="0" err="1">
                <a:solidFill>
                  <a:schemeClr val="tx2"/>
                </a:solidFill>
              </a:rPr>
              <a:t>meetings</a:t>
            </a:r>
            <a:r>
              <a:rPr lang="nb-NO" sz="2000" dirty="0">
                <a:solidFill>
                  <a:schemeClr val="tx2"/>
                </a:solidFill>
              </a:rPr>
              <a:t> for </a:t>
            </a:r>
            <a:r>
              <a:rPr lang="nb-NO" sz="2000" dirty="0" err="1">
                <a:solidFill>
                  <a:schemeClr val="tx2"/>
                </a:solidFill>
              </a:rPr>
              <a:t>discussion</a:t>
            </a:r>
            <a:r>
              <a:rPr lang="nb-NO" sz="2000" dirty="0">
                <a:solidFill>
                  <a:schemeClr val="tx2"/>
                </a:solidFill>
              </a:rPr>
              <a:t> and </a:t>
            </a:r>
            <a:r>
              <a:rPr lang="nb-NO" sz="2000" dirty="0" err="1">
                <a:solidFill>
                  <a:schemeClr val="tx2"/>
                </a:solidFill>
              </a:rPr>
              <a:t>wider</a:t>
            </a:r>
            <a:r>
              <a:rPr lang="nb-NO" sz="2000" dirty="0">
                <a:solidFill>
                  <a:schemeClr val="tx2"/>
                </a:solidFill>
              </a:rPr>
              <a:t> </a:t>
            </a:r>
            <a:r>
              <a:rPr lang="nb-NO" sz="2000" dirty="0" err="1">
                <a:solidFill>
                  <a:schemeClr val="tx2"/>
                </a:solidFill>
              </a:rPr>
              <a:t>engagement</a:t>
            </a:r>
            <a:r>
              <a:rPr lang="nb-NO" sz="2000" dirty="0">
                <a:solidFill>
                  <a:schemeClr val="tx2"/>
                </a:solidFill>
              </a:rPr>
              <a:t>, </a:t>
            </a:r>
            <a:r>
              <a:rPr lang="nb-NO" sz="2000" dirty="0" err="1">
                <a:solidFill>
                  <a:schemeClr val="tx2"/>
                </a:solidFill>
              </a:rPr>
              <a:t>including</a:t>
            </a:r>
            <a:r>
              <a:rPr lang="nb-NO" sz="2000" dirty="0">
                <a:solidFill>
                  <a:schemeClr val="tx2"/>
                </a:solidFill>
              </a:rPr>
              <a:t> HLG-PCCB and UN Statistical Commission</a:t>
            </a:r>
          </a:p>
          <a:p>
            <a:pPr lvl="1"/>
            <a:endParaRPr lang="nb-NO" sz="2000" dirty="0">
              <a:solidFill>
                <a:schemeClr val="tx2"/>
              </a:solidFill>
            </a:endParaRPr>
          </a:p>
          <a:p>
            <a:r>
              <a:rPr lang="nb-NO" sz="2400" dirty="0">
                <a:solidFill>
                  <a:schemeClr val="tx2"/>
                </a:solidFill>
              </a:rPr>
              <a:t>Agree </a:t>
            </a:r>
            <a:r>
              <a:rPr lang="nb-NO" sz="2400" dirty="0" err="1">
                <a:solidFill>
                  <a:schemeClr val="tx2"/>
                </a:solidFill>
              </a:rPr>
              <a:t>on</a:t>
            </a:r>
            <a:r>
              <a:rPr lang="nb-NO" sz="2400" dirty="0">
                <a:solidFill>
                  <a:schemeClr val="tx2"/>
                </a:solidFill>
              </a:rPr>
              <a:t> a </a:t>
            </a:r>
            <a:r>
              <a:rPr lang="nb-NO" sz="2400" dirty="0" err="1">
                <a:solidFill>
                  <a:schemeClr val="tx2"/>
                </a:solidFill>
              </a:rPr>
              <a:t>main</a:t>
            </a:r>
            <a:r>
              <a:rPr lang="nb-NO" sz="2400" dirty="0">
                <a:solidFill>
                  <a:schemeClr val="tx2"/>
                </a:solidFill>
              </a:rPr>
              <a:t> </a:t>
            </a:r>
            <a:r>
              <a:rPr lang="nb-NO" sz="2400" dirty="0" err="1">
                <a:solidFill>
                  <a:schemeClr val="tx2"/>
                </a:solidFill>
              </a:rPr>
              <a:t>product</a:t>
            </a:r>
            <a:r>
              <a:rPr lang="nb-NO" sz="2400" dirty="0">
                <a:solidFill>
                  <a:schemeClr val="tx2"/>
                </a:solidFill>
              </a:rPr>
              <a:t> to present at </a:t>
            </a:r>
            <a:r>
              <a:rPr lang="nb-NO" sz="2400" dirty="0" err="1">
                <a:solidFill>
                  <a:schemeClr val="tx2"/>
                </a:solidFill>
              </a:rPr>
              <a:t>the</a:t>
            </a:r>
            <a:r>
              <a:rPr lang="nb-NO" sz="2400" dirty="0">
                <a:solidFill>
                  <a:schemeClr val="tx2"/>
                </a:solidFill>
              </a:rPr>
              <a:t> </a:t>
            </a:r>
            <a:r>
              <a:rPr lang="nb-NO" sz="2400" dirty="0" err="1">
                <a:solidFill>
                  <a:schemeClr val="tx2"/>
                </a:solidFill>
              </a:rPr>
              <a:t>FfD</a:t>
            </a:r>
            <a:r>
              <a:rPr lang="nb-NO" sz="2400" dirty="0">
                <a:solidFill>
                  <a:schemeClr val="tx2"/>
                </a:solidFill>
              </a:rPr>
              <a:t> Forum in April 2025</a:t>
            </a:r>
          </a:p>
          <a:p>
            <a:pPr lvl="1"/>
            <a:endParaRPr lang="nb-NO" dirty="0">
              <a:solidFill>
                <a:schemeClr val="tx2"/>
              </a:solidFill>
            </a:endParaRPr>
          </a:p>
          <a:p>
            <a:pPr marL="457200" lvl="1" indent="0">
              <a:buNone/>
            </a:pPr>
            <a:endParaRPr lang="nb-NO"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6286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5244666-7529-44F7-5733-C712E433FCE0}"/>
              </a:ext>
            </a:extLst>
          </p:cNvPr>
          <p:cNvSpPr>
            <a:spLocks noGrp="1"/>
          </p:cNvSpPr>
          <p:nvPr>
            <p:ph type="title"/>
          </p:nvPr>
        </p:nvSpPr>
        <p:spPr>
          <a:xfrm>
            <a:off x="786385" y="841248"/>
            <a:ext cx="5129600" cy="5340097"/>
          </a:xfrm>
        </p:spPr>
        <p:txBody>
          <a:bodyPr anchor="ctr">
            <a:normAutofit/>
          </a:bodyPr>
          <a:lstStyle/>
          <a:p>
            <a:r>
              <a:rPr lang="nb-NO" sz="4800">
                <a:solidFill>
                  <a:schemeClr val="bg1"/>
                </a:solidFill>
              </a:rPr>
              <a:t>Thank you</a:t>
            </a:r>
            <a:endParaRPr lang="en-US" sz="4800">
              <a:solidFill>
                <a:schemeClr val="bg1"/>
              </a:solidFill>
            </a:endParaRPr>
          </a:p>
        </p:txBody>
      </p:sp>
      <p:sp>
        <p:nvSpPr>
          <p:cNvPr id="3" name="Content Placeholder 2">
            <a:extLst>
              <a:ext uri="{FF2B5EF4-FFF2-40B4-BE49-F238E27FC236}">
                <a16:creationId xmlns:a16="http://schemas.microsoft.com/office/drawing/2014/main" id="{5755C691-17A4-463A-CDB8-B332757FC923}"/>
              </a:ext>
            </a:extLst>
          </p:cNvPr>
          <p:cNvSpPr>
            <a:spLocks noGrp="1"/>
          </p:cNvSpPr>
          <p:nvPr>
            <p:ph idx="1"/>
          </p:nvPr>
        </p:nvSpPr>
        <p:spPr>
          <a:xfrm>
            <a:off x="6464409" y="841247"/>
            <a:ext cx="5360797" cy="5340097"/>
          </a:xfrm>
        </p:spPr>
        <p:txBody>
          <a:bodyPr anchor="ctr">
            <a:normAutofit/>
          </a:bodyPr>
          <a:lstStyle/>
          <a:p>
            <a:pPr marL="0" indent="0">
              <a:buNone/>
            </a:pPr>
            <a:r>
              <a:rPr lang="nb-NO" sz="2400" b="1" dirty="0" err="1">
                <a:solidFill>
                  <a:schemeClr val="tx2"/>
                </a:solidFill>
              </a:rPr>
              <a:t>Contact</a:t>
            </a:r>
            <a:r>
              <a:rPr lang="nb-NO" sz="2400" b="1" dirty="0">
                <a:solidFill>
                  <a:schemeClr val="tx2"/>
                </a:solidFill>
              </a:rPr>
              <a:t> </a:t>
            </a:r>
            <a:r>
              <a:rPr lang="nb-NO" sz="2400" b="1" dirty="0" err="1">
                <a:solidFill>
                  <a:schemeClr val="tx2"/>
                </a:solidFill>
              </a:rPr>
              <a:t>us</a:t>
            </a:r>
            <a:r>
              <a:rPr lang="nb-NO" sz="2400" b="1" dirty="0">
                <a:solidFill>
                  <a:schemeClr val="tx2"/>
                </a:solidFill>
              </a:rPr>
              <a:t>: </a:t>
            </a:r>
          </a:p>
          <a:p>
            <a:pPr marL="0" indent="0">
              <a:buNone/>
            </a:pPr>
            <a:r>
              <a:rPr lang="nb-NO" sz="2400" dirty="0">
                <a:solidFill>
                  <a:schemeClr val="tx2"/>
                </a:solidFill>
              </a:rPr>
              <a:t>Colombia: Camilo Mendez </a:t>
            </a:r>
            <a:r>
              <a:rPr lang="en-US" sz="2400" u="sng" dirty="0">
                <a:solidFill>
                  <a:schemeClr val="tx2"/>
                </a:solidFill>
                <a:hlinkClick r:id="rId2"/>
              </a:rPr>
              <a:t>camendezc@dane.gov.co</a:t>
            </a:r>
            <a:endParaRPr lang="nb-NO" sz="2400" dirty="0">
              <a:solidFill>
                <a:schemeClr val="tx2"/>
              </a:solidFill>
            </a:endParaRPr>
          </a:p>
          <a:p>
            <a:pPr marL="0" indent="0">
              <a:buNone/>
            </a:pPr>
            <a:r>
              <a:rPr lang="nb-NO" sz="2400" dirty="0">
                <a:solidFill>
                  <a:schemeClr val="tx2"/>
                </a:solidFill>
              </a:rPr>
              <a:t>Norway: Vibeke O Nielsen </a:t>
            </a:r>
            <a:r>
              <a:rPr lang="en-US" sz="2400" u="sng" dirty="0">
                <a:solidFill>
                  <a:schemeClr val="tx2"/>
                </a:solidFill>
                <a:hlinkClick r:id="rId3"/>
              </a:rPr>
              <a:t>vibeke.oestreich.nielsen@norad.no</a:t>
            </a:r>
            <a:endParaRPr lang="nb-NO" sz="2400" dirty="0">
              <a:solidFill>
                <a:schemeClr val="tx2"/>
              </a:solidFill>
            </a:endParaRPr>
          </a:p>
          <a:p>
            <a:pPr marL="0" indent="0">
              <a:buNone/>
            </a:pPr>
            <a:r>
              <a:rPr lang="nb-NO" sz="2400" dirty="0">
                <a:solidFill>
                  <a:schemeClr val="tx2"/>
                </a:solidFill>
              </a:rPr>
              <a:t>UK: Paula McLeod </a:t>
            </a:r>
            <a:r>
              <a:rPr lang="en-US" sz="2400" u="sng" dirty="0">
                <a:solidFill>
                  <a:schemeClr val="tx2"/>
                </a:solidFill>
                <a:hlinkClick r:id="rId4"/>
              </a:rPr>
              <a:t>paula.mcleod@fcdo.gov.uk</a:t>
            </a:r>
            <a:endParaRPr lang="en-US" sz="2400" dirty="0">
              <a:solidFill>
                <a:schemeClr val="tx2"/>
              </a:solidFill>
            </a:endParaRPr>
          </a:p>
        </p:txBody>
      </p:sp>
    </p:spTree>
    <p:extLst>
      <p:ext uri="{BB962C8B-B14F-4D97-AF65-F5344CB8AC3E}">
        <p14:creationId xmlns:p14="http://schemas.microsoft.com/office/powerpoint/2010/main" val="172451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66C5-6614-06CC-B741-519FD13A24A1}"/>
              </a:ext>
            </a:extLst>
          </p:cNvPr>
          <p:cNvSpPr>
            <a:spLocks noGrp="1"/>
          </p:cNvSpPr>
          <p:nvPr>
            <p:ph type="title"/>
          </p:nvPr>
        </p:nvSpPr>
        <p:spPr/>
        <p:txBody>
          <a:bodyPr/>
          <a:lstStyle/>
          <a:p>
            <a:r>
              <a:rPr lang="nb-NO" dirty="0"/>
              <a:t>Agenda</a:t>
            </a:r>
            <a:endParaRPr lang="en-US" dirty="0"/>
          </a:p>
        </p:txBody>
      </p:sp>
      <p:sp>
        <p:nvSpPr>
          <p:cNvPr id="3" name="Content Placeholder 2">
            <a:extLst>
              <a:ext uri="{FF2B5EF4-FFF2-40B4-BE49-F238E27FC236}">
                <a16:creationId xmlns:a16="http://schemas.microsoft.com/office/drawing/2014/main" id="{DAB1F58B-818B-57CC-C0D3-D122F891485A}"/>
              </a:ext>
            </a:extLst>
          </p:cNvPr>
          <p:cNvSpPr>
            <a:spLocks noGrp="1"/>
          </p:cNvSpPr>
          <p:nvPr>
            <p:ph idx="1"/>
          </p:nvPr>
        </p:nvSpPr>
        <p:spPr/>
        <p:txBody>
          <a:bodyPr/>
          <a:lstStyle/>
          <a:p>
            <a:r>
              <a:rPr lang="nb-NO" dirty="0" err="1"/>
              <a:t>Welcome</a:t>
            </a:r>
            <a:endParaRPr lang="nb-NO" dirty="0"/>
          </a:p>
          <a:p>
            <a:r>
              <a:rPr lang="nb-NO" dirty="0" err="1"/>
              <a:t>Introduction</a:t>
            </a:r>
            <a:r>
              <a:rPr lang="nb-NO" dirty="0"/>
              <a:t> to </a:t>
            </a:r>
            <a:r>
              <a:rPr lang="nb-NO" dirty="0" err="1"/>
              <a:t>the</a:t>
            </a:r>
            <a:r>
              <a:rPr lang="nb-NO" dirty="0"/>
              <a:t> SPA and </a:t>
            </a:r>
            <a:r>
              <a:rPr lang="nb-NO" dirty="0" err="1"/>
              <a:t>its</a:t>
            </a:r>
            <a:r>
              <a:rPr lang="nb-NO" dirty="0"/>
              <a:t> </a:t>
            </a:r>
            <a:r>
              <a:rPr lang="nb-NO" dirty="0" err="1"/>
              <a:t>main</a:t>
            </a:r>
            <a:r>
              <a:rPr lang="nb-NO" dirty="0"/>
              <a:t> </a:t>
            </a:r>
            <a:r>
              <a:rPr lang="nb-NO" dirty="0" err="1"/>
              <a:t>pillars</a:t>
            </a:r>
            <a:endParaRPr lang="nb-NO" dirty="0"/>
          </a:p>
          <a:p>
            <a:r>
              <a:rPr lang="nb-NO" dirty="0"/>
              <a:t>Q&amp;A</a:t>
            </a:r>
          </a:p>
          <a:p>
            <a:r>
              <a:rPr lang="nb-NO" dirty="0"/>
              <a:t>Break-</a:t>
            </a:r>
            <a:r>
              <a:rPr lang="nb-NO" dirty="0" err="1"/>
              <a:t>out</a:t>
            </a:r>
            <a:r>
              <a:rPr lang="nb-NO" dirty="0"/>
              <a:t> </a:t>
            </a:r>
            <a:r>
              <a:rPr lang="nb-NO" dirty="0" err="1"/>
              <a:t>groups</a:t>
            </a:r>
            <a:endParaRPr lang="nb-NO" dirty="0"/>
          </a:p>
          <a:p>
            <a:r>
              <a:rPr lang="nb-NO" dirty="0" err="1"/>
              <a:t>Plenary</a:t>
            </a:r>
            <a:r>
              <a:rPr lang="nb-NO" dirty="0"/>
              <a:t> feedback</a:t>
            </a:r>
          </a:p>
          <a:p>
            <a:r>
              <a:rPr lang="nb-NO" dirty="0" err="1"/>
              <a:t>Way</a:t>
            </a:r>
            <a:r>
              <a:rPr lang="nb-NO" dirty="0"/>
              <a:t> forward/</a:t>
            </a:r>
            <a:r>
              <a:rPr lang="nb-NO" dirty="0" err="1"/>
              <a:t>roadmap</a:t>
            </a:r>
            <a:endParaRPr lang="nb-NO" dirty="0"/>
          </a:p>
          <a:p>
            <a:r>
              <a:rPr lang="nb-NO" dirty="0" err="1"/>
              <a:t>Closing</a:t>
            </a:r>
            <a:endParaRPr lang="nb-NO" dirty="0"/>
          </a:p>
          <a:p>
            <a:endParaRPr lang="en-US" dirty="0"/>
          </a:p>
        </p:txBody>
      </p:sp>
    </p:spTree>
    <p:extLst>
      <p:ext uri="{BB962C8B-B14F-4D97-AF65-F5344CB8AC3E}">
        <p14:creationId xmlns:p14="http://schemas.microsoft.com/office/powerpoint/2010/main" val="133982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6756EAF-0277-BDE5-14CE-A1C97A83C19E}"/>
              </a:ext>
            </a:extLst>
          </p:cNvPr>
          <p:cNvGraphicFramePr>
            <a:graphicFrameLocks noGrp="1"/>
          </p:cNvGraphicFramePr>
          <p:nvPr>
            <p:ph idx="1"/>
            <p:extLst>
              <p:ext uri="{D42A27DB-BD31-4B8C-83A1-F6EECF244321}">
                <p14:modId xmlns:p14="http://schemas.microsoft.com/office/powerpoint/2010/main" val="2146253631"/>
              </p:ext>
            </p:extLst>
          </p:nvPr>
        </p:nvGraphicFramePr>
        <p:xfrm>
          <a:off x="838200" y="341376"/>
          <a:ext cx="10515600" cy="629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42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6064-9E3D-1C34-3FA1-573553EB92AD}"/>
              </a:ext>
            </a:extLst>
          </p:cNvPr>
          <p:cNvSpPr>
            <a:spLocks noGrp="1"/>
          </p:cNvSpPr>
          <p:nvPr>
            <p:ph type="title"/>
          </p:nvPr>
        </p:nvSpPr>
        <p:spPr/>
        <p:txBody>
          <a:bodyPr/>
          <a:lstStyle/>
          <a:p>
            <a:r>
              <a:rPr lang="nb-NO" dirty="0"/>
              <a:t>Sevilla </a:t>
            </a:r>
            <a:r>
              <a:rPr lang="nb-NO" dirty="0" err="1"/>
              <a:t>Commitment</a:t>
            </a:r>
            <a:endParaRPr lang="en-US" dirty="0"/>
          </a:p>
        </p:txBody>
      </p:sp>
      <p:sp>
        <p:nvSpPr>
          <p:cNvPr id="3" name="Content Placeholder 2">
            <a:extLst>
              <a:ext uri="{FF2B5EF4-FFF2-40B4-BE49-F238E27FC236}">
                <a16:creationId xmlns:a16="http://schemas.microsoft.com/office/drawing/2014/main" id="{173F2CD3-CD5B-E3E2-4BB9-1EC3AD071E14}"/>
              </a:ext>
            </a:extLst>
          </p:cNvPr>
          <p:cNvSpPr>
            <a:spLocks noGrp="1"/>
          </p:cNvSpPr>
          <p:nvPr>
            <p:ph idx="1"/>
          </p:nvPr>
        </p:nvSpPr>
        <p:spPr>
          <a:xfrm>
            <a:off x="838200" y="3428999"/>
            <a:ext cx="10515600" cy="2747963"/>
          </a:xfrm>
        </p:spPr>
        <p:txBody>
          <a:bodyPr>
            <a:normAutofit lnSpcReduction="10000"/>
          </a:bodyPr>
          <a:lstStyle/>
          <a:p>
            <a:pPr marL="0" indent="0">
              <a:buNone/>
            </a:pPr>
            <a:r>
              <a:rPr lang="en-US"/>
              <a:t>Paragraph 23: </a:t>
            </a:r>
          </a:p>
          <a:p>
            <a:pPr marL="0" indent="0">
              <a:buNone/>
            </a:pPr>
            <a:r>
              <a:rPr lang="en-US" i="1"/>
              <a:t>We recognize that high-quality and disaggregated data and statistics enable evidence-based policy decisions and enhance accountability and transparency, fostering public trust and international cooperation. We will support programmes that strengthen national data collection and statistics, especially on sustainable development.</a:t>
            </a:r>
            <a:endParaRPr lang="en-US" i="1" dirty="0"/>
          </a:p>
        </p:txBody>
      </p:sp>
      <p:pic>
        <p:nvPicPr>
          <p:cNvPr id="4" name="Picture 3">
            <a:extLst>
              <a:ext uri="{FF2B5EF4-FFF2-40B4-BE49-F238E27FC236}">
                <a16:creationId xmlns:a16="http://schemas.microsoft.com/office/drawing/2014/main" id="{12FCABF5-0AF5-63AB-0C5B-F41C2838CCE9}"/>
              </a:ext>
            </a:extLst>
          </p:cNvPr>
          <p:cNvPicPr>
            <a:picLocks noChangeAspect="1"/>
          </p:cNvPicPr>
          <p:nvPr/>
        </p:nvPicPr>
        <p:blipFill>
          <a:blip r:embed="rId2"/>
          <a:stretch>
            <a:fillRect/>
          </a:stretch>
        </p:blipFill>
        <p:spPr>
          <a:xfrm>
            <a:off x="6896746" y="365125"/>
            <a:ext cx="4861029" cy="3227350"/>
          </a:xfrm>
          <a:prstGeom prst="rect">
            <a:avLst/>
          </a:prstGeom>
        </p:spPr>
      </p:pic>
      <p:sp>
        <p:nvSpPr>
          <p:cNvPr id="6" name="TextBox 5">
            <a:extLst>
              <a:ext uri="{FF2B5EF4-FFF2-40B4-BE49-F238E27FC236}">
                <a16:creationId xmlns:a16="http://schemas.microsoft.com/office/drawing/2014/main" id="{BAF2B5CA-6879-6CC8-31E2-AD47ACED6FE3}"/>
              </a:ext>
            </a:extLst>
          </p:cNvPr>
          <p:cNvSpPr txBox="1"/>
          <p:nvPr/>
        </p:nvSpPr>
        <p:spPr>
          <a:xfrm>
            <a:off x="600588" y="1359514"/>
            <a:ext cx="60977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alpha val="80000"/>
                  </a:prstClr>
                </a:solidFill>
                <a:effectLst/>
                <a:uLnTx/>
                <a:uFillTx/>
                <a:latin typeface="Aptos" panose="02110004020202020204"/>
                <a:ea typeface="+mn-ea"/>
                <a:cs typeface="+mn-cs"/>
              </a:rPr>
              <a:t>In </a:t>
            </a:r>
            <a:r>
              <a:rPr kumimoji="0" lang="nb-NO" sz="1800" b="0" i="0" u="none" strike="noStrike" kern="1200" cap="none" spc="0" normalizeH="0" baseline="0" noProof="0" dirty="0" err="1">
                <a:ln>
                  <a:noFill/>
                </a:ln>
                <a:solidFill>
                  <a:prstClr val="black">
                    <a:alpha val="80000"/>
                  </a:prstClr>
                </a:solidFill>
                <a:effectLst/>
                <a:uLnTx/>
                <a:uFillTx/>
                <a:latin typeface="Aptos" panose="02110004020202020204"/>
                <a:ea typeface="+mn-ea"/>
                <a:cs typeface="+mn-cs"/>
              </a:rPr>
              <a:t>the</a:t>
            </a:r>
            <a:r>
              <a:rPr kumimoji="0" lang="nb-NO" sz="1800" b="0" i="0" u="none" strike="noStrike" kern="1200" cap="none" spc="0" normalizeH="0" baseline="0" noProof="0" dirty="0">
                <a:ln>
                  <a:noFill/>
                </a:ln>
                <a:solidFill>
                  <a:prstClr val="black">
                    <a:alpha val="80000"/>
                  </a:prstClr>
                </a:solidFill>
                <a:effectLst/>
                <a:uLnTx/>
                <a:uFillTx/>
                <a:latin typeface="Aptos" panose="02110004020202020204"/>
                <a:ea typeface="+mn-ea"/>
                <a:cs typeface="+mn-cs"/>
              </a:rPr>
              <a:t> Sevilla </a:t>
            </a:r>
            <a:r>
              <a:rPr kumimoji="0" lang="nb-NO" sz="1800" b="0" i="0" u="none" strike="noStrike" kern="1200" cap="none" spc="0" normalizeH="0" baseline="0" noProof="0" dirty="0" err="1">
                <a:ln>
                  <a:noFill/>
                </a:ln>
                <a:solidFill>
                  <a:prstClr val="black">
                    <a:alpha val="80000"/>
                  </a:prstClr>
                </a:solidFill>
                <a:effectLst/>
                <a:uLnTx/>
                <a:uFillTx/>
                <a:latin typeface="Aptos" panose="02110004020202020204"/>
                <a:ea typeface="+mn-ea"/>
                <a:cs typeface="+mn-cs"/>
              </a:rPr>
              <a:t>Commitment</a:t>
            </a:r>
            <a:r>
              <a:rPr kumimoji="0" lang="nb-NO" sz="1800" b="0" i="0" u="none" strike="noStrike" kern="1200" cap="none" spc="0" normalizeH="0" baseline="0" noProof="0" dirty="0">
                <a:ln>
                  <a:noFill/>
                </a:ln>
                <a:solidFill>
                  <a:prstClr val="black">
                    <a:alpha val="80000"/>
                  </a:prstClr>
                </a:solidFill>
                <a:effectLst/>
                <a:uLnTx/>
                <a:uFillTx/>
                <a:latin typeface="Aptos" panose="02110004020202020204"/>
                <a:ea typeface="+mn-ea"/>
                <a:cs typeface="+mn-cs"/>
              </a:rPr>
              <a:t>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increased emphasis was put on the importance of strengthening national data and statistical systems to better inform decision making in the financing for development context</a:t>
            </a:r>
            <a:endParaRPr kumimoji="0" lang="nb-NO" sz="1800" b="0" i="0" u="none" strike="noStrike" kern="1200" cap="none" spc="0" normalizeH="0" baseline="0" noProof="0" dirty="0">
              <a:ln>
                <a:noFill/>
              </a:ln>
              <a:solidFill>
                <a:prstClr val="black">
                  <a:alpha val="80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91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E0171-182C-7D0E-EBC1-0FCB8D5184DF}"/>
              </a:ext>
            </a:extLst>
          </p:cNvPr>
          <p:cNvSpPr>
            <a:spLocks noGrp="1"/>
          </p:cNvSpPr>
          <p:nvPr>
            <p:ph idx="1"/>
          </p:nvPr>
        </p:nvSpPr>
        <p:spPr>
          <a:xfrm>
            <a:off x="838200" y="573024"/>
            <a:ext cx="10515600" cy="5974080"/>
          </a:xfrm>
        </p:spPr>
        <p:txBody>
          <a:bodyPr>
            <a:normAutofit fontScale="77500" lnSpcReduction="20000"/>
          </a:bodyPr>
          <a:lstStyle/>
          <a:p>
            <a:pPr marL="0" indent="0">
              <a:buNone/>
            </a:pPr>
            <a:r>
              <a:rPr lang="nb-NO" dirty="0" err="1"/>
              <a:t>Paragraph</a:t>
            </a:r>
            <a:r>
              <a:rPr lang="nb-NO" dirty="0"/>
              <a:t> 63: </a:t>
            </a:r>
          </a:p>
          <a:p>
            <a:pPr marL="0" indent="0">
              <a:buNone/>
            </a:pPr>
            <a:endParaRPr lang="nb-NO" dirty="0"/>
          </a:p>
          <a:p>
            <a:pPr marL="0" indent="0">
              <a:buNone/>
            </a:pPr>
            <a:r>
              <a:rPr lang="en-US" i="1" dirty="0"/>
              <a:t>To enhance investment in data and statistical systems, building on the Cape Town Global Action Plan for Sustainable Development Data:</a:t>
            </a:r>
          </a:p>
          <a:p>
            <a:pPr marL="514350" indent="-514350">
              <a:buAutoNum type="alphaLcParenBoth"/>
            </a:pPr>
            <a:r>
              <a:rPr lang="en-US" i="1" dirty="0"/>
              <a:t>We will continue to strengthen our efforts to collect, </a:t>
            </a:r>
            <a:r>
              <a:rPr lang="en-US" i="1" dirty="0" err="1"/>
              <a:t>analyse</a:t>
            </a:r>
            <a:r>
              <a:rPr lang="en-US" i="1" dirty="0"/>
              <a:t> and disseminate relevant and reliable data disaggregated by income, sex, age, race, ethnicity, migratory status, disability, geographical location and other characteristics relevant in national contexts, including to achieve gender equality and the empowerment of all women and girls; </a:t>
            </a:r>
          </a:p>
          <a:p>
            <a:pPr marL="514350" indent="-514350">
              <a:buAutoNum type="alphaLcParenBoth"/>
            </a:pPr>
            <a:r>
              <a:rPr lang="en-US" i="1" dirty="0"/>
              <a:t>We commit to the implementation of the Medellín Framework for Action on Data for Sustainable Development adopted by the Statistical Commission in March 2025; </a:t>
            </a:r>
          </a:p>
          <a:p>
            <a:pPr marL="514350" indent="-514350">
              <a:buAutoNum type="alphaLcParenBoth"/>
            </a:pPr>
            <a:r>
              <a:rPr lang="en-US" i="1" dirty="0"/>
              <a:t>We commit to increase financial support to, and enhance investment in, data collection and statistical capacity-building of national statistical systems in developing countries, especially countries in special situations and those facing specific challenges. We will scale up predictable financing for sustainable development data and statistics, upgrading digital infrastructure and strengthening data collection, statistical capacity and digital governance. This includes support for the Small Island Developing States Centre of Excellence, including the small island developing States data hub, and existing statistical initiatives, including through regional organizations. </a:t>
            </a:r>
          </a:p>
        </p:txBody>
      </p:sp>
    </p:spTree>
    <p:extLst>
      <p:ext uri="{BB962C8B-B14F-4D97-AF65-F5344CB8AC3E}">
        <p14:creationId xmlns:p14="http://schemas.microsoft.com/office/powerpoint/2010/main" val="156610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639D-8533-49DB-A721-EB80CCA6F061}"/>
              </a:ext>
            </a:extLst>
          </p:cNvPr>
          <p:cNvSpPr>
            <a:spLocks noGrp="1"/>
          </p:cNvSpPr>
          <p:nvPr>
            <p:ph type="title"/>
          </p:nvPr>
        </p:nvSpPr>
        <p:spPr/>
        <p:txBody>
          <a:bodyPr/>
          <a:lstStyle/>
          <a:p>
            <a:r>
              <a:rPr lang="en-US" dirty="0"/>
              <a:t>Where are we now?</a:t>
            </a:r>
          </a:p>
        </p:txBody>
      </p:sp>
      <p:sp>
        <p:nvSpPr>
          <p:cNvPr id="3" name="Content Placeholder 2">
            <a:extLst>
              <a:ext uri="{FF2B5EF4-FFF2-40B4-BE49-F238E27FC236}">
                <a16:creationId xmlns:a16="http://schemas.microsoft.com/office/drawing/2014/main" id="{C81B9C39-FF67-5FFA-7937-C76AA985B2E4}"/>
              </a:ext>
            </a:extLst>
          </p:cNvPr>
          <p:cNvSpPr>
            <a:spLocks noGrp="1"/>
          </p:cNvSpPr>
          <p:nvPr>
            <p:ph idx="1"/>
          </p:nvPr>
        </p:nvSpPr>
        <p:spPr/>
        <p:txBody>
          <a:bodyPr/>
          <a:lstStyle/>
          <a:p>
            <a:r>
              <a:rPr lang="nb-NO" dirty="0"/>
              <a:t>The Sevilla </a:t>
            </a:r>
            <a:r>
              <a:rPr lang="nb-NO" dirty="0" err="1"/>
              <a:t>Commitment</a:t>
            </a:r>
            <a:r>
              <a:rPr lang="nb-NO" dirty="0"/>
              <a:t> has </a:t>
            </a:r>
            <a:r>
              <a:rPr lang="nb-NO" dirty="0" err="1"/>
              <a:t>helped</a:t>
            </a:r>
            <a:r>
              <a:rPr lang="nb-NO" dirty="0"/>
              <a:t> </a:t>
            </a:r>
            <a:r>
              <a:rPr lang="nb-NO" dirty="0" err="1"/>
              <a:t>change</a:t>
            </a:r>
            <a:r>
              <a:rPr lang="nb-NO" dirty="0"/>
              <a:t> </a:t>
            </a:r>
            <a:r>
              <a:rPr lang="nb-NO" dirty="0" err="1"/>
              <a:t>the</a:t>
            </a:r>
            <a:r>
              <a:rPr lang="nb-NO" dirty="0"/>
              <a:t> narrative </a:t>
            </a:r>
            <a:r>
              <a:rPr lang="nb-NO" dirty="0" err="1"/>
              <a:t>around</a:t>
            </a:r>
            <a:r>
              <a:rPr lang="nb-NO" dirty="0"/>
              <a:t> data and </a:t>
            </a:r>
            <a:r>
              <a:rPr lang="nb-NO" dirty="0" err="1"/>
              <a:t>statistics</a:t>
            </a:r>
            <a:r>
              <a:rPr lang="nb-NO" dirty="0"/>
              <a:t> - from </a:t>
            </a:r>
            <a:r>
              <a:rPr lang="nb-NO" dirty="0" err="1"/>
              <a:t>accountability</a:t>
            </a:r>
            <a:r>
              <a:rPr lang="nb-NO" dirty="0"/>
              <a:t> to action</a:t>
            </a:r>
          </a:p>
          <a:p>
            <a:endParaRPr lang="nb-NO" dirty="0"/>
          </a:p>
          <a:p>
            <a:pPr marL="0" indent="0">
              <a:buNone/>
            </a:pPr>
            <a:r>
              <a:rPr lang="nb-NO" dirty="0"/>
              <a:t>…</a:t>
            </a:r>
            <a:r>
              <a:rPr lang="nb-NO" dirty="0" err="1"/>
              <a:t>but</a:t>
            </a:r>
            <a:r>
              <a:rPr lang="nb-NO" dirty="0"/>
              <a:t> it </a:t>
            </a:r>
            <a:r>
              <a:rPr lang="nb-NO" dirty="0" err="1"/>
              <a:t>hasnt</a:t>
            </a:r>
            <a:r>
              <a:rPr lang="nb-NO" dirty="0"/>
              <a:t> </a:t>
            </a:r>
            <a:r>
              <a:rPr lang="nb-NO" dirty="0" err="1"/>
              <a:t>solved</a:t>
            </a:r>
            <a:r>
              <a:rPr lang="nb-NO" dirty="0"/>
              <a:t> </a:t>
            </a:r>
            <a:r>
              <a:rPr lang="nb-NO" dirty="0" err="1"/>
              <a:t>the</a:t>
            </a:r>
            <a:r>
              <a:rPr lang="nb-NO" dirty="0"/>
              <a:t> </a:t>
            </a:r>
            <a:r>
              <a:rPr lang="nb-NO" dirty="0" err="1"/>
              <a:t>how</a:t>
            </a:r>
            <a:r>
              <a:rPr lang="nb-NO" dirty="0"/>
              <a:t> </a:t>
            </a:r>
            <a:r>
              <a:rPr lang="nb-NO" dirty="0" err="1"/>
              <a:t>we</a:t>
            </a:r>
            <a:r>
              <a:rPr lang="nb-NO" dirty="0"/>
              <a:t> </a:t>
            </a:r>
            <a:r>
              <a:rPr lang="nb-NO" dirty="0" err="1"/>
              <a:t>achieve</a:t>
            </a:r>
            <a:r>
              <a:rPr lang="nb-NO" dirty="0"/>
              <a:t> </a:t>
            </a:r>
            <a:r>
              <a:rPr lang="nb-NO" dirty="0" err="1"/>
              <a:t>the</a:t>
            </a:r>
            <a:r>
              <a:rPr lang="nb-NO" dirty="0"/>
              <a:t> </a:t>
            </a:r>
            <a:r>
              <a:rPr lang="nb-NO" dirty="0" err="1"/>
              <a:t>change</a:t>
            </a:r>
            <a:r>
              <a:rPr lang="nb-NO" dirty="0"/>
              <a:t>. </a:t>
            </a:r>
          </a:p>
          <a:p>
            <a:endParaRPr lang="nb-NO" dirty="0"/>
          </a:p>
          <a:p>
            <a:r>
              <a:rPr lang="nb-NO" dirty="0"/>
              <a:t>The </a:t>
            </a:r>
            <a:r>
              <a:rPr lang="nb-NO" i="1" dirty="0"/>
              <a:t>FfD4 and </a:t>
            </a:r>
            <a:r>
              <a:rPr lang="nb-NO" i="1" dirty="0" err="1"/>
              <a:t>the</a:t>
            </a:r>
            <a:r>
              <a:rPr lang="nb-NO" i="1" dirty="0"/>
              <a:t> </a:t>
            </a:r>
            <a:r>
              <a:rPr lang="nb-NO" i="1" dirty="0" err="1"/>
              <a:t>Future</a:t>
            </a:r>
            <a:r>
              <a:rPr lang="nb-NO" i="1" dirty="0"/>
              <a:t> </a:t>
            </a:r>
            <a:r>
              <a:rPr lang="nb-NO" i="1" dirty="0" err="1"/>
              <a:t>of</a:t>
            </a:r>
            <a:r>
              <a:rPr lang="nb-NO" i="1" dirty="0"/>
              <a:t> Data </a:t>
            </a:r>
            <a:r>
              <a:rPr lang="nb-NO" dirty="0"/>
              <a:t>SPA </a:t>
            </a:r>
            <a:r>
              <a:rPr lang="nb-NO" dirty="0" err="1"/>
              <a:t>will</a:t>
            </a:r>
            <a:r>
              <a:rPr lang="nb-NO" dirty="0"/>
              <a:t> </a:t>
            </a:r>
            <a:r>
              <a:rPr lang="nb-NO" dirty="0" err="1"/>
              <a:t>focus</a:t>
            </a:r>
            <a:r>
              <a:rPr lang="nb-NO" dirty="0"/>
              <a:t> </a:t>
            </a:r>
            <a:r>
              <a:rPr lang="nb-NO" dirty="0" err="1"/>
              <a:t>on</a:t>
            </a:r>
            <a:r>
              <a:rPr lang="nb-NO" dirty="0"/>
              <a:t> </a:t>
            </a:r>
            <a:r>
              <a:rPr lang="nb-NO" dirty="0" err="1"/>
              <a:t>how</a:t>
            </a:r>
            <a:r>
              <a:rPr lang="nb-NO" dirty="0"/>
              <a:t> </a:t>
            </a:r>
            <a:r>
              <a:rPr lang="nb-NO" dirty="0" err="1"/>
              <a:t>we</a:t>
            </a:r>
            <a:r>
              <a:rPr lang="nb-NO" dirty="0"/>
              <a:t> bring </a:t>
            </a:r>
            <a:r>
              <a:rPr lang="nb-NO" dirty="0" err="1"/>
              <a:t>the</a:t>
            </a:r>
            <a:r>
              <a:rPr lang="nb-NO" dirty="0"/>
              <a:t> </a:t>
            </a:r>
            <a:r>
              <a:rPr lang="nb-NO" dirty="0" err="1"/>
              <a:t>commitment</a:t>
            </a:r>
            <a:r>
              <a:rPr lang="nb-NO" dirty="0"/>
              <a:t> to </a:t>
            </a:r>
            <a:r>
              <a:rPr lang="nb-NO" dirty="0" err="1"/>
              <a:t>life</a:t>
            </a:r>
            <a:r>
              <a:rPr lang="nb-NO" dirty="0"/>
              <a:t> - </a:t>
            </a:r>
            <a:r>
              <a:rPr lang="nb-NO" dirty="0" err="1"/>
              <a:t>how</a:t>
            </a:r>
            <a:r>
              <a:rPr lang="nb-NO" dirty="0"/>
              <a:t> </a:t>
            </a:r>
            <a:r>
              <a:rPr lang="nb-NO" dirty="0" err="1"/>
              <a:t>we</a:t>
            </a:r>
            <a:r>
              <a:rPr lang="nb-NO" dirty="0"/>
              <a:t> deliver </a:t>
            </a:r>
            <a:r>
              <a:rPr lang="nb-NO" dirty="0" err="1"/>
              <a:t>against</a:t>
            </a:r>
            <a:r>
              <a:rPr lang="nb-NO" dirty="0"/>
              <a:t> </a:t>
            </a:r>
            <a:r>
              <a:rPr lang="nb-NO" dirty="0" err="1"/>
              <a:t>that</a:t>
            </a:r>
            <a:r>
              <a:rPr lang="nb-NO" dirty="0"/>
              <a:t> </a:t>
            </a:r>
            <a:r>
              <a:rPr lang="nb-NO" dirty="0" err="1"/>
              <a:t>recognition</a:t>
            </a:r>
            <a:r>
              <a:rPr lang="nb-NO" dirty="0"/>
              <a:t>.</a:t>
            </a:r>
            <a:endParaRPr lang="en-US" dirty="0"/>
          </a:p>
        </p:txBody>
      </p:sp>
    </p:spTree>
    <p:extLst>
      <p:ext uri="{BB962C8B-B14F-4D97-AF65-F5344CB8AC3E}">
        <p14:creationId xmlns:p14="http://schemas.microsoft.com/office/powerpoint/2010/main" val="298080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D5CFA9F-63AC-3914-7B0C-8951327B8738}"/>
              </a:ext>
            </a:extLst>
          </p:cNvPr>
          <p:cNvSpPr>
            <a:spLocks noGrp="1"/>
          </p:cNvSpPr>
          <p:nvPr>
            <p:ph type="title"/>
          </p:nvPr>
        </p:nvSpPr>
        <p:spPr>
          <a:xfrm>
            <a:off x="786385" y="841248"/>
            <a:ext cx="5129600" cy="5340097"/>
          </a:xfrm>
        </p:spPr>
        <p:txBody>
          <a:bodyPr anchor="ctr">
            <a:normAutofit/>
          </a:bodyPr>
          <a:lstStyle/>
          <a:p>
            <a:r>
              <a:rPr lang="nb-NO" sz="4800" dirty="0">
                <a:solidFill>
                  <a:schemeClr val="bg1"/>
                </a:solidFill>
              </a:rPr>
              <a:t>Poll</a:t>
            </a:r>
            <a:endParaRPr lang="en-US" sz="4800" dirty="0">
              <a:solidFill>
                <a:schemeClr val="bg1"/>
              </a:solidFill>
            </a:endParaRPr>
          </a:p>
        </p:txBody>
      </p:sp>
      <p:sp>
        <p:nvSpPr>
          <p:cNvPr id="3" name="Content Placeholder 2">
            <a:extLst>
              <a:ext uri="{FF2B5EF4-FFF2-40B4-BE49-F238E27FC236}">
                <a16:creationId xmlns:a16="http://schemas.microsoft.com/office/drawing/2014/main" id="{E97CBF39-0463-D87C-CAE2-C22CD094AFA4}"/>
              </a:ext>
            </a:extLst>
          </p:cNvPr>
          <p:cNvSpPr>
            <a:spLocks noGrp="1"/>
          </p:cNvSpPr>
          <p:nvPr>
            <p:ph idx="1"/>
          </p:nvPr>
        </p:nvSpPr>
        <p:spPr>
          <a:xfrm>
            <a:off x="6464410" y="841247"/>
            <a:ext cx="4484536" cy="5340097"/>
          </a:xfrm>
        </p:spPr>
        <p:txBody>
          <a:bodyPr anchor="ctr">
            <a:normAutofit/>
          </a:bodyPr>
          <a:lstStyle/>
          <a:p>
            <a:pPr marL="0" indent="0">
              <a:buNone/>
            </a:pPr>
            <a:r>
              <a:rPr lang="en-US" dirty="0">
                <a:solidFill>
                  <a:schemeClr val="tx2"/>
                </a:solidFill>
              </a:rPr>
              <a:t>What are the most important priorities for strengthening data/statistics for financing for development? </a:t>
            </a:r>
          </a:p>
        </p:txBody>
      </p:sp>
    </p:spTree>
    <p:extLst>
      <p:ext uri="{BB962C8B-B14F-4D97-AF65-F5344CB8AC3E}">
        <p14:creationId xmlns:p14="http://schemas.microsoft.com/office/powerpoint/2010/main" val="65621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804A-A4FB-FDE5-963C-571B498279F6}"/>
              </a:ext>
            </a:extLst>
          </p:cNvPr>
          <p:cNvSpPr>
            <a:spLocks noGrp="1"/>
          </p:cNvSpPr>
          <p:nvPr>
            <p:ph type="title"/>
          </p:nvPr>
        </p:nvSpPr>
        <p:spPr/>
        <p:txBody>
          <a:bodyPr/>
          <a:lstStyle/>
          <a:p>
            <a:r>
              <a:rPr lang="en-US" dirty="0"/>
              <a:t>FfD4 and the Future of Data: Strengthening Systems for Sustainable Financing</a:t>
            </a:r>
          </a:p>
        </p:txBody>
      </p:sp>
      <p:sp>
        <p:nvSpPr>
          <p:cNvPr id="3" name="Content Placeholder 2">
            <a:extLst>
              <a:ext uri="{FF2B5EF4-FFF2-40B4-BE49-F238E27FC236}">
                <a16:creationId xmlns:a16="http://schemas.microsoft.com/office/drawing/2014/main" id="{C100EA9A-F20E-AB21-2EA6-43E3626D923F}"/>
              </a:ext>
            </a:extLst>
          </p:cNvPr>
          <p:cNvSpPr>
            <a:spLocks noGrp="1"/>
          </p:cNvSpPr>
          <p:nvPr>
            <p:ph idx="1"/>
          </p:nvPr>
        </p:nvSpPr>
        <p:spPr/>
        <p:txBody>
          <a:bodyPr/>
          <a:lstStyle/>
          <a:p>
            <a:pPr marL="0" indent="0">
              <a:buNone/>
            </a:pPr>
            <a:r>
              <a:rPr lang="en-US" dirty="0"/>
              <a:t>Data and statistics are strategic assets and force multipliers for development finance. </a:t>
            </a:r>
          </a:p>
          <a:p>
            <a:pPr marL="0" indent="0">
              <a:buNone/>
            </a:pPr>
            <a:r>
              <a:rPr lang="en-US" dirty="0"/>
              <a:t>Smart investments in data help governments raise revenue, manage debt, unlock private capital, and coordinate international assistance more effectively. </a:t>
            </a:r>
          </a:p>
          <a:p>
            <a:pPr marL="0" indent="0">
              <a:buNone/>
            </a:pPr>
            <a:r>
              <a:rPr lang="en-US" dirty="0"/>
              <a:t>The FfD4 outcome document acknowledges the importance of data. But recognition alone won’t drive results. Collective action, building on the foundations of successful data initiatives and partnerships, will enable delivery of commitments and priorities for data and statistics within the renewed global </a:t>
            </a:r>
            <a:r>
              <a:rPr lang="en-US" dirty="0" err="1"/>
              <a:t>FfD</a:t>
            </a:r>
            <a:r>
              <a:rPr lang="en-US" dirty="0"/>
              <a:t> framework.</a:t>
            </a:r>
          </a:p>
        </p:txBody>
      </p:sp>
    </p:spTree>
    <p:extLst>
      <p:ext uri="{BB962C8B-B14F-4D97-AF65-F5344CB8AC3E}">
        <p14:creationId xmlns:p14="http://schemas.microsoft.com/office/powerpoint/2010/main" val="3674985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NU-WIDER (BLUE)">
  <a:themeElements>
    <a:clrScheme name="BLUE">
      <a:dk1>
        <a:srgbClr val="102348"/>
      </a:dk1>
      <a:lt1>
        <a:srgbClr val="FFFFFF"/>
      </a:lt1>
      <a:dk2>
        <a:srgbClr val="000000"/>
      </a:dk2>
      <a:lt2>
        <a:srgbClr val="C8E8F6"/>
      </a:lt2>
      <a:accent1>
        <a:srgbClr val="3CA1D5"/>
      </a:accent1>
      <a:accent2>
        <a:srgbClr val="1F416E"/>
      </a:accent2>
      <a:accent3>
        <a:srgbClr val="28618F"/>
      </a:accent3>
      <a:accent4>
        <a:srgbClr val="ED9EA3"/>
      </a:accent4>
      <a:accent5>
        <a:srgbClr val="6EBADE"/>
      </a:accent5>
      <a:accent6>
        <a:srgbClr val="9ED1EB"/>
      </a:accent6>
      <a:hlink>
        <a:srgbClr val="EF253E"/>
      </a:hlink>
      <a:folHlink>
        <a:srgbClr val="EF24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U-WIDER-template-2023.potx" id="{2B1FFC0B-DD0E-4035-B81C-D815FCF0022A}" vid="{7F169873-BFE9-41AF-84F8-1AE95C4FD4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6897</TotalTime>
  <Words>1475</Words>
  <Application>Microsoft Office PowerPoint</Application>
  <PresentationFormat>Widescreen</PresentationFormat>
  <Paragraphs>142</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Aptos Display</vt:lpstr>
      <vt:lpstr>Arial</vt:lpstr>
      <vt:lpstr>Calibri</vt:lpstr>
      <vt:lpstr>Wingdings</vt:lpstr>
      <vt:lpstr>Office Theme</vt:lpstr>
      <vt:lpstr>UNU-WIDER (BLUE)</vt:lpstr>
      <vt:lpstr>FfD4 and the Future of Data: Strengthening Systems for Sustainable Financing</vt:lpstr>
      <vt:lpstr>PowerPoint Presentation</vt:lpstr>
      <vt:lpstr>Agenda</vt:lpstr>
      <vt:lpstr>PowerPoint Presentation</vt:lpstr>
      <vt:lpstr>Sevilla Commitment</vt:lpstr>
      <vt:lpstr>PowerPoint Presentation</vt:lpstr>
      <vt:lpstr>Where are we now?</vt:lpstr>
      <vt:lpstr>Poll</vt:lpstr>
      <vt:lpstr>FfD4 and the Future of Data: Strengthening Systems for Sustainable Financing</vt:lpstr>
      <vt:lpstr>The SPA has three pillars </vt:lpstr>
      <vt:lpstr>Further splitting the pillars into key topics</vt:lpstr>
      <vt:lpstr>Strategic frameworks to build upon</vt:lpstr>
      <vt:lpstr>Collaborative at country level</vt:lpstr>
      <vt:lpstr>Key actors</vt:lpstr>
      <vt:lpstr>Endorsement</vt:lpstr>
      <vt:lpstr>Q&amp;A</vt:lpstr>
      <vt:lpstr>Group work</vt:lpstr>
      <vt:lpstr>Look at the core challenges</vt:lpstr>
      <vt:lpstr>Group moderators</vt:lpstr>
      <vt:lpstr>Plenary feedback</vt:lpstr>
      <vt:lpstr>Way forward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Nielsen, Vibeke Oestreich</dc:creator>
  <cp:lastModifiedBy>Nielsen, Vibeke Oestreich</cp:lastModifiedBy>
  <cp:revision>2</cp:revision>
  <dcterms:created xsi:type="dcterms:W3CDTF">2025-08-29T12:58:26Z</dcterms:created>
  <dcterms:modified xsi:type="dcterms:W3CDTF">2025-10-10T11:40:47Z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cc1adb0-96cf-4941-8699-3413291b0eab_Enabled">
    <vt:lpwstr>true</vt:lpwstr>
  </property>
  <property fmtid="{D5CDD505-2E9C-101B-9397-08002B2CF9AE}" pid="3" name="MSIP_Label_acc1adb0-96cf-4941-8699-3413291b0eab_SetDate">
    <vt:lpwstr>2025-09-12T06:24:00Z</vt:lpwstr>
  </property>
  <property fmtid="{D5CDD505-2E9C-101B-9397-08002B2CF9AE}" pid="4" name="MSIP_Label_acc1adb0-96cf-4941-8699-3413291b0eab_Method">
    <vt:lpwstr>Privileged</vt:lpwstr>
  </property>
  <property fmtid="{D5CDD505-2E9C-101B-9397-08002B2CF9AE}" pid="5" name="MSIP_Label_acc1adb0-96cf-4941-8699-3413291b0eab_Name">
    <vt:lpwstr>Offentlig</vt:lpwstr>
  </property>
  <property fmtid="{D5CDD505-2E9C-101B-9397-08002B2CF9AE}" pid="6" name="MSIP_Label_acc1adb0-96cf-4941-8699-3413291b0eab_SiteId">
    <vt:lpwstr>3977e38c-aa4b-439e-80ea-421a4d4ef891</vt:lpwstr>
  </property>
  <property fmtid="{D5CDD505-2E9C-101B-9397-08002B2CF9AE}" pid="7" name="MSIP_Label_acc1adb0-96cf-4941-8699-3413291b0eab_ActionId">
    <vt:lpwstr>0a5cdebb-9f77-48a0-9e06-8fc9f1fb8f63</vt:lpwstr>
  </property>
  <property fmtid="{D5CDD505-2E9C-101B-9397-08002B2CF9AE}" pid="8" name="MSIP_Label_acc1adb0-96cf-4941-8699-3413291b0eab_ContentBits">
    <vt:lpwstr>0</vt:lpwstr>
  </property>
  <property fmtid="{D5CDD505-2E9C-101B-9397-08002B2CF9AE}" pid="9" name="MSIP_Label_acc1adb0-96cf-4941-8699-3413291b0eab_Tag">
    <vt:lpwstr>10, 0, 1, 1</vt:lpwstr>
  </property>
</Properties>
</file>